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342" r:id="rId2"/>
    <p:sldId id="341" r:id="rId3"/>
    <p:sldId id="340" r:id="rId4"/>
    <p:sldId id="339" r:id="rId5"/>
    <p:sldId id="338" r:id="rId6"/>
    <p:sldId id="337" r:id="rId7"/>
    <p:sldId id="336" r:id="rId8"/>
    <p:sldId id="335" r:id="rId9"/>
    <p:sldId id="334" r:id="rId10"/>
    <p:sldId id="333" r:id="rId11"/>
    <p:sldId id="332" r:id="rId12"/>
    <p:sldId id="331" r:id="rId13"/>
    <p:sldId id="330" r:id="rId14"/>
    <p:sldId id="329" r:id="rId15"/>
    <p:sldId id="328" r:id="rId16"/>
    <p:sldId id="311" r:id="rId17"/>
    <p:sldId id="327" r:id="rId18"/>
    <p:sldId id="326" r:id="rId19"/>
    <p:sldId id="325" r:id="rId20"/>
    <p:sldId id="324" r:id="rId21"/>
    <p:sldId id="262" r:id="rId22"/>
    <p:sldId id="268" r:id="rId23"/>
    <p:sldId id="301" r:id="rId24"/>
    <p:sldId id="343" r:id="rId25"/>
    <p:sldId id="303" r:id="rId26"/>
    <p:sldId id="302" r:id="rId27"/>
    <p:sldId id="304" r:id="rId28"/>
    <p:sldId id="305" r:id="rId29"/>
    <p:sldId id="306" r:id="rId30"/>
    <p:sldId id="308" r:id="rId31"/>
    <p:sldId id="309" r:id="rId32"/>
    <p:sldId id="310" r:id="rId33"/>
    <p:sldId id="312" r:id="rId34"/>
    <p:sldId id="313" r:id="rId35"/>
    <p:sldId id="314" r:id="rId36"/>
    <p:sldId id="315" r:id="rId37"/>
    <p:sldId id="316" r:id="rId38"/>
    <p:sldId id="307" r:id="rId39"/>
    <p:sldId id="320" r:id="rId40"/>
    <p:sldId id="263" r:id="rId41"/>
    <p:sldId id="318" r:id="rId42"/>
    <p:sldId id="319" r:id="rId43"/>
    <p:sldId id="321" r:id="rId44"/>
    <p:sldId id="322" r:id="rId45"/>
    <p:sldId id="323" r:id="rId46"/>
    <p:sldId id="344" r:id="rId47"/>
    <p:sldId id="345" r:id="rId48"/>
    <p:sldId id="346" r:id="rId49"/>
    <p:sldId id="347" r:id="rId50"/>
    <p:sldId id="348" r:id="rId51"/>
    <p:sldId id="349" r:id="rId52"/>
    <p:sldId id="264" r:id="rId53"/>
    <p:sldId id="317" r:id="rId54"/>
    <p:sldId id="275" r:id="rId55"/>
    <p:sldId id="350" r:id="rId56"/>
  </p:sldIdLst>
  <p:sldSz cx="9144000" cy="5143500" type="screen16x9"/>
  <p:notesSz cx="6858000" cy="9144000"/>
  <p:embeddedFontLst>
    <p:embeddedFont>
      <p:font typeface="Alexandria ExtraBold" panose="020B0604020202020204" charset="-78"/>
      <p:bold r:id="rId58"/>
    </p:embeddedFont>
    <p:embeddedFont>
      <p:font typeface="Anaheim" panose="020B0604020202020204" charset="0"/>
      <p:regular r:id="rId59"/>
    </p:embeddedFont>
    <p:embeddedFont>
      <p:font typeface="Bebas Neue" panose="020B0606020202050201" pitchFamily="34" charset="0"/>
      <p:regular r:id="rId60"/>
    </p:embeddedFont>
    <p:embeddedFont>
      <p:font typeface="DM Sans" pitchFamily="2" charset="0"/>
      <p:regular r:id="rId61"/>
      <p:bold r:id="rId62"/>
      <p:italic r:id="rId63"/>
      <p:boldItalic r:id="rId64"/>
    </p:embeddedFont>
    <p:embeddedFont>
      <p:font typeface="Urbanis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0" roundtripDataSignature="AMtx7mivTWdZXfMxsJMZ+hM4potYJTv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1F1"/>
    <a:srgbClr val="E5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F66A3-4C77-3726-1208-99AC6D5256B9}" v="964" dt="2024-02-24T18:21:18.516"/>
    <p1510:client id="{4734843B-17E6-4F75-A32D-4947B3BC1D20}" v="10" dt="2024-02-25T09:44:37.749"/>
    <p1510:client id="{57CEF82E-D701-5D82-167A-237A9CEE4B30}" v="60" dt="2024-02-25T16:58:49.239"/>
    <p1510:client id="{A1E073E4-4D11-CF33-30DD-81F32C9B1F0E}" v="403" dt="2024-02-26T10:32:55.439"/>
    <p1510:client id="{B4FD1218-A17B-B947-AAD0-1B7138CA0292}" v="444" dt="2024-02-24T21:14:20.527"/>
    <p1510:client id="{FCF31A2E-5AA7-45CE-EFA7-A28996CC5078}" v="152" dt="2024-02-25T15:25:19.336"/>
  </p1510:revLst>
</p1510:revInfo>
</file>

<file path=ppt/tableStyles.xml><?xml version="1.0" encoding="utf-8"?>
<a:tblStyleLst xmlns:a="http://schemas.openxmlformats.org/drawingml/2006/main" def="{CADF6FEF-B4E2-428E-8C95-4FA6900000C5}">
  <a:tblStyle styleId="{CADF6FEF-B4E2-428E-8C95-4FA6900000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AF5D96A-3296-4F27-B6F5-D55DCECBE0B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110" Type="http://customschemas.google.com/relationships/presentationmetadata" Target="meta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AF2501C2-3594-B73D-7EFF-E82C9E84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88227A5-722D-CD24-589C-57F767E43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EDDA60B-C9A0-7CEA-F4C1-3DFA607DD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31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53D1E1E-A1D3-7297-DFB6-8A822A3AB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B3CEF75-F6E3-4B4C-C6E5-90ED38F0A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41889D82-C245-D48A-4EA5-58DC481D7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59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547DC9E-EE9C-58A6-A803-91A4B6A4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F3151532-F188-F005-7FE9-45DADAA6B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68F5389-853C-447A-5CC3-53045A626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15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B76779A-DDD5-DF3C-C33E-65F8E616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F014F45-C558-5C17-F31B-F275C1780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C9920D6-2AAF-F568-7F3E-8AC342565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21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25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B4AF09DA-CEDA-60E8-86CB-A64BE0C6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64B9440-D37B-F6EA-9CF0-FD72C6AAF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6863BA17-0A45-3608-A097-E956B4974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920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6D7D454B-467E-4417-1648-BC971104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555E152-FA96-3D1D-17E9-76BB5CA00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8E2510D-59FE-5E64-2DAD-F54D7BC16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51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8EDEC7BB-F84B-51C8-CBB4-3ED09A9F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BCD2E30E-E08C-4579-6ED9-525859E2F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16F690B-09A0-0095-E53B-44656EEE5C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445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E710E42-4F71-5EAC-FB18-3DE662E3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2EA82BD-952D-0EDA-69EC-20D2E3274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DCD4CBB-4CF9-00AC-5E03-6545CF43B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3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459A8F-D8BB-2E23-7B0F-D98E4DE8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97CD567-2793-96CD-58A6-7D0BA0F67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FDE3696-DED1-92A9-E32B-0C5ECA6FD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5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45CE247-AA7D-2852-DB9E-F52050C3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055EBA2-0B7B-6D77-20A8-011EF9100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9990CB0-08C7-4F83-5710-F0185BEF8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62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4541A30E-7FA5-A079-F27C-C6946FF5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CFA9D441-FF35-7FD3-959E-B0FB451D4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CA735678-0D65-FFC1-E2B1-1609D4AF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5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81162E6C-5257-BDA7-D6A1-F16765D8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0381D06F-AC2B-8051-4DF8-B5F0F6832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F756F927-34EF-1660-9406-BBC1FCA2A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0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E28BA3D-5AB2-C865-5D60-1A0089EA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A2B2D9D-0F50-6AE1-4981-1E55F36C7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C7707B6-CDD5-F6D5-B6A0-DF7AA91E7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1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66A22FE-53D1-F1CE-5C75-0B5D6567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959AA03-6490-32D3-B900-866EA572A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15A753C7-E144-1D6E-6E65-3ADB8AF38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6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/" TargetMode="External"/><Relationship Id="rId2" Type="http://schemas.openxmlformats.org/officeDocument/2006/relationships/hyperlink" Target="https://slidesgo.com/fr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4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4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45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4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4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56" name="Google Shape;456;p6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57" name="Google Shape;457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6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60" name="Google Shape;460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6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63" name="Google Shape;463;p6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0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472" name="Google Shape;472;p70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70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0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0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70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77" name="Google Shape;477;p70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70"/>
          <p:cNvGrpSpPr/>
          <p:nvPr/>
        </p:nvGrpSpPr>
        <p:grpSpPr>
          <a:xfrm>
            <a:off x="713236" y="537228"/>
            <a:ext cx="8009695" cy="4066784"/>
            <a:chOff x="713236" y="537228"/>
            <a:chExt cx="8009695" cy="4066784"/>
          </a:xfrm>
        </p:grpSpPr>
        <p:grpSp>
          <p:nvGrpSpPr>
            <p:cNvPr id="479" name="Google Shape;479;p70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480" name="Google Shape;480;p70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0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70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483" name="Google Shape;483;p7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7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70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487" name="Google Shape;487;p70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70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70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490" name="Google Shape;490;p70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70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2" name="Google Shape;492;p70"/>
          <p:cNvGrpSpPr/>
          <p:nvPr/>
        </p:nvGrpSpPr>
        <p:grpSpPr>
          <a:xfrm>
            <a:off x="782292" y="696204"/>
            <a:ext cx="7364125" cy="626051"/>
            <a:chOff x="782292" y="696204"/>
            <a:chExt cx="7364125" cy="626051"/>
          </a:xfrm>
        </p:grpSpPr>
        <p:grpSp>
          <p:nvGrpSpPr>
            <p:cNvPr id="493" name="Google Shape;493;p70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494" name="Google Shape;494;p7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70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00" name="Google Shape;500;p7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70"/>
          <p:cNvGrpSpPr/>
          <p:nvPr/>
        </p:nvGrpSpPr>
        <p:grpSpPr>
          <a:xfrm>
            <a:off x="350217" y="241832"/>
            <a:ext cx="8130181" cy="3995913"/>
            <a:chOff x="350217" y="241832"/>
            <a:chExt cx="8130181" cy="3995913"/>
          </a:xfrm>
        </p:grpSpPr>
        <p:grpSp>
          <p:nvGrpSpPr>
            <p:cNvPr id="506" name="Google Shape;506;p70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07" name="Google Shape;507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70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10" name="Google Shape;510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70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13" name="Google Shape;513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70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16" name="Google Shape;516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70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19" name="Google Shape;519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70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22" name="Google Shape;522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" name="Google Shape;41;p46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2" name="Google Shape;42;p46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p46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5" name="Google Shape;45;p46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6" name="Google Shape;46;p46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6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6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6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46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51" name="Google Shape;51;p46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6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53;p46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54" name="Google Shape;54;p46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55" name="Google Shape;55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6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58" name="Google Shape;58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47"/>
          <p:cNvGrpSpPr/>
          <p:nvPr/>
        </p:nvGrpSpPr>
        <p:grpSpPr>
          <a:xfrm>
            <a:off x="3499492" y="649407"/>
            <a:ext cx="1389771" cy="3835846"/>
            <a:chOff x="3499492" y="649407"/>
            <a:chExt cx="1389771" cy="3835846"/>
          </a:xfrm>
        </p:grpSpPr>
        <p:grpSp>
          <p:nvGrpSpPr>
            <p:cNvPr id="65" name="Google Shape;65;p47"/>
            <p:cNvGrpSpPr/>
            <p:nvPr/>
          </p:nvGrpSpPr>
          <p:grpSpPr>
            <a:xfrm>
              <a:off x="4751117" y="649407"/>
              <a:ext cx="138146" cy="138146"/>
              <a:chOff x="4315031" y="1267400"/>
              <a:chExt cx="298500" cy="298500"/>
            </a:xfrm>
          </p:grpSpPr>
          <p:sp>
            <p:nvSpPr>
              <p:cNvPr id="66" name="Google Shape;66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47"/>
            <p:cNvGrpSpPr/>
            <p:nvPr/>
          </p:nvGrpSpPr>
          <p:grpSpPr>
            <a:xfrm>
              <a:off x="3499492" y="4347107"/>
              <a:ext cx="138146" cy="138146"/>
              <a:chOff x="4315031" y="1267400"/>
              <a:chExt cx="298500" cy="298500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47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72" name="Google Shape;72;p47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48"/>
          <p:cNvGrpSpPr/>
          <p:nvPr/>
        </p:nvGrpSpPr>
        <p:grpSpPr>
          <a:xfrm>
            <a:off x="-749900" y="178017"/>
            <a:ext cx="10576575" cy="5212183"/>
            <a:chOff x="-749900" y="178017"/>
            <a:chExt cx="10576575" cy="5212183"/>
          </a:xfrm>
        </p:grpSpPr>
        <p:sp>
          <p:nvSpPr>
            <p:cNvPr id="82" name="Google Shape;82;p48"/>
            <p:cNvSpPr/>
            <p:nvPr/>
          </p:nvSpPr>
          <p:spPr>
            <a:xfrm>
              <a:off x="-749900" y="539500"/>
              <a:ext cx="1155600" cy="4850700"/>
            </a:xfrm>
            <a:prstGeom prst="roundRect">
              <a:avLst>
                <a:gd name="adj" fmla="val 17471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8430775" y="178017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8"/>
          <p:cNvGrpSpPr/>
          <p:nvPr/>
        </p:nvGrpSpPr>
        <p:grpSpPr>
          <a:xfrm>
            <a:off x="342067" y="756299"/>
            <a:ext cx="8157784" cy="4122871"/>
            <a:chOff x="342067" y="756299"/>
            <a:chExt cx="8157784" cy="4122871"/>
          </a:xfrm>
        </p:grpSpPr>
        <p:grpSp>
          <p:nvGrpSpPr>
            <p:cNvPr id="85" name="Google Shape;85;p48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86" name="Google Shape;86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8"/>
            <p:cNvGrpSpPr/>
            <p:nvPr/>
          </p:nvGrpSpPr>
          <p:grpSpPr>
            <a:xfrm>
              <a:off x="8361705" y="756299"/>
              <a:ext cx="138146" cy="138146"/>
              <a:chOff x="4315031" y="1267400"/>
              <a:chExt cx="298500" cy="298500"/>
            </a:xfrm>
          </p:grpSpPr>
          <p:sp>
            <p:nvSpPr>
              <p:cNvPr id="89" name="Google Shape;89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4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92" name="Google Shape;92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48"/>
          <p:cNvGrpSpPr/>
          <p:nvPr/>
        </p:nvGrpSpPr>
        <p:grpSpPr>
          <a:xfrm>
            <a:off x="285689" y="294623"/>
            <a:ext cx="8270537" cy="3828629"/>
            <a:chOff x="285689" y="294623"/>
            <a:chExt cx="8270537" cy="3828629"/>
          </a:xfrm>
        </p:grpSpPr>
        <p:grpSp>
          <p:nvGrpSpPr>
            <p:cNvPr id="95" name="Google Shape;95;p48"/>
            <p:cNvGrpSpPr/>
            <p:nvPr/>
          </p:nvGrpSpPr>
          <p:grpSpPr>
            <a:xfrm>
              <a:off x="8305301" y="294623"/>
              <a:ext cx="250925" cy="239254"/>
              <a:chOff x="1973" y="306"/>
              <a:chExt cx="71" cy="67"/>
            </a:xfrm>
          </p:grpSpPr>
          <p:sp>
            <p:nvSpPr>
              <p:cNvPr id="96" name="Google Shape;96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8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00" name="Google Shape;100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2"/>
          <p:cNvGrpSpPr/>
          <p:nvPr/>
        </p:nvGrpSpPr>
        <p:grpSpPr>
          <a:xfrm>
            <a:off x="-749900" y="-175613"/>
            <a:ext cx="10881375" cy="6114913"/>
            <a:chOff x="-749900" y="-175613"/>
            <a:chExt cx="10881375" cy="6114913"/>
          </a:xfrm>
        </p:grpSpPr>
        <p:sp>
          <p:nvSpPr>
            <p:cNvPr id="172" name="Google Shape;172;p52"/>
            <p:cNvSpPr/>
            <p:nvPr/>
          </p:nvSpPr>
          <p:spPr>
            <a:xfrm>
              <a:off x="8735575" y="-175613"/>
              <a:ext cx="1395900" cy="27093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52"/>
            <p:cNvGrpSpPr/>
            <p:nvPr/>
          </p:nvGrpSpPr>
          <p:grpSpPr>
            <a:xfrm>
              <a:off x="-749900" y="539500"/>
              <a:ext cx="10576550" cy="5399800"/>
              <a:chOff x="-749900" y="539500"/>
              <a:chExt cx="10576550" cy="5399800"/>
            </a:xfrm>
          </p:grpSpPr>
          <p:sp>
            <p:nvSpPr>
              <p:cNvPr id="174" name="Google Shape;174;p52"/>
              <p:cNvSpPr/>
              <p:nvPr/>
            </p:nvSpPr>
            <p:spPr>
              <a:xfrm>
                <a:off x="6991350" y="4832600"/>
                <a:ext cx="2835300" cy="11067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2"/>
              <p:cNvSpPr/>
              <p:nvPr/>
            </p:nvSpPr>
            <p:spPr>
              <a:xfrm>
                <a:off x="-749900" y="539500"/>
                <a:ext cx="1155600" cy="4850700"/>
              </a:xfrm>
              <a:prstGeom prst="roundRect">
                <a:avLst>
                  <a:gd name="adj" fmla="val 17471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ubTitle" idx="1"/>
          </p:nvPr>
        </p:nvSpPr>
        <p:spPr>
          <a:xfrm>
            <a:off x="928525" y="1634950"/>
            <a:ext cx="22806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2"/>
          <p:cNvSpPr txBox="1">
            <a:spLocks noGrp="1"/>
          </p:cNvSpPr>
          <p:nvPr>
            <p:ph type="subTitle" idx="2"/>
          </p:nvPr>
        </p:nvSpPr>
        <p:spPr>
          <a:xfrm>
            <a:off x="3538768" y="163495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subTitle" idx="3"/>
          </p:nvPr>
        </p:nvSpPr>
        <p:spPr>
          <a:xfrm>
            <a:off x="928525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2"/>
          <p:cNvSpPr txBox="1">
            <a:spLocks noGrp="1"/>
          </p:cNvSpPr>
          <p:nvPr>
            <p:ph type="subTitle" idx="4"/>
          </p:nvPr>
        </p:nvSpPr>
        <p:spPr>
          <a:xfrm>
            <a:off x="3539894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2"/>
          <p:cNvSpPr txBox="1">
            <a:spLocks noGrp="1"/>
          </p:cNvSpPr>
          <p:nvPr>
            <p:ph type="subTitle" idx="5"/>
          </p:nvPr>
        </p:nvSpPr>
        <p:spPr>
          <a:xfrm>
            <a:off x="6151975" y="163495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 txBox="1">
            <a:spLocks noGrp="1"/>
          </p:cNvSpPr>
          <p:nvPr>
            <p:ph type="subTitle" idx="6"/>
          </p:nvPr>
        </p:nvSpPr>
        <p:spPr>
          <a:xfrm>
            <a:off x="6151975" y="3464500"/>
            <a:ext cx="22788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52"/>
          <p:cNvSpPr txBox="1">
            <a:spLocks noGrp="1"/>
          </p:cNvSpPr>
          <p:nvPr>
            <p:ph type="subTitle" idx="7"/>
          </p:nvPr>
        </p:nvSpPr>
        <p:spPr>
          <a:xfrm>
            <a:off x="928525" y="1154850"/>
            <a:ext cx="2278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subTitle" idx="8"/>
          </p:nvPr>
        </p:nvSpPr>
        <p:spPr>
          <a:xfrm>
            <a:off x="3538768" y="115485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52"/>
          <p:cNvSpPr txBox="1">
            <a:spLocks noGrp="1"/>
          </p:cNvSpPr>
          <p:nvPr>
            <p:ph type="subTitle" idx="9"/>
          </p:nvPr>
        </p:nvSpPr>
        <p:spPr>
          <a:xfrm>
            <a:off x="6154045" y="115485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52"/>
          <p:cNvSpPr txBox="1">
            <a:spLocks noGrp="1"/>
          </p:cNvSpPr>
          <p:nvPr>
            <p:ph type="subTitle" idx="13"/>
          </p:nvPr>
        </p:nvSpPr>
        <p:spPr>
          <a:xfrm>
            <a:off x="928525" y="2984400"/>
            <a:ext cx="2278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52"/>
          <p:cNvSpPr txBox="1">
            <a:spLocks noGrp="1"/>
          </p:cNvSpPr>
          <p:nvPr>
            <p:ph type="subTitle" idx="14"/>
          </p:nvPr>
        </p:nvSpPr>
        <p:spPr>
          <a:xfrm>
            <a:off x="3540780" y="298440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subTitle" idx="15"/>
          </p:nvPr>
        </p:nvSpPr>
        <p:spPr>
          <a:xfrm>
            <a:off x="6154045" y="2984400"/>
            <a:ext cx="2278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9" name="Google Shape;189;p52"/>
          <p:cNvGrpSpPr/>
          <p:nvPr/>
        </p:nvGrpSpPr>
        <p:grpSpPr>
          <a:xfrm>
            <a:off x="285689" y="1870150"/>
            <a:ext cx="8597185" cy="2253102"/>
            <a:chOff x="285689" y="1870150"/>
            <a:chExt cx="8597185" cy="2253102"/>
          </a:xfrm>
        </p:grpSpPr>
        <p:grpSp>
          <p:nvGrpSpPr>
            <p:cNvPr id="190" name="Google Shape;190;p52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91" name="Google Shape;191;p52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2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2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52"/>
            <p:cNvGrpSpPr/>
            <p:nvPr/>
          </p:nvGrpSpPr>
          <p:grpSpPr>
            <a:xfrm>
              <a:off x="8631948" y="1870150"/>
              <a:ext cx="250926" cy="250500"/>
              <a:chOff x="2153" y="22"/>
              <a:chExt cx="45" cy="45"/>
            </a:xfrm>
          </p:grpSpPr>
          <p:sp>
            <p:nvSpPr>
              <p:cNvPr id="195" name="Google Shape;195;p52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2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" name="Google Shape;197;p52"/>
          <p:cNvGrpSpPr/>
          <p:nvPr/>
        </p:nvGrpSpPr>
        <p:grpSpPr>
          <a:xfrm>
            <a:off x="8744724" y="4782582"/>
            <a:ext cx="138146" cy="138146"/>
            <a:chOff x="4315031" y="1267400"/>
            <a:chExt cx="298500" cy="298500"/>
          </a:xfrm>
        </p:grpSpPr>
        <p:sp>
          <p:nvSpPr>
            <p:cNvPr id="198" name="Google Shape;198;p52"/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2"/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9"/>
          <p:cNvGrpSpPr/>
          <p:nvPr/>
        </p:nvGrpSpPr>
        <p:grpSpPr>
          <a:xfrm>
            <a:off x="-749900" y="-1691000"/>
            <a:ext cx="13890613" cy="8735588"/>
            <a:chOff x="-749900" y="-1691000"/>
            <a:chExt cx="13890613" cy="8735588"/>
          </a:xfrm>
        </p:grpSpPr>
        <p:grpSp>
          <p:nvGrpSpPr>
            <p:cNvPr id="339" name="Google Shape;339;p59"/>
            <p:cNvGrpSpPr/>
            <p:nvPr/>
          </p:nvGrpSpPr>
          <p:grpSpPr>
            <a:xfrm>
              <a:off x="-749900" y="-1691000"/>
              <a:ext cx="10855375" cy="7081275"/>
              <a:chOff x="-749900" y="-1691000"/>
              <a:chExt cx="10855375" cy="7081275"/>
            </a:xfrm>
          </p:grpSpPr>
          <p:sp>
            <p:nvSpPr>
              <p:cNvPr id="340" name="Google Shape;340;p59"/>
              <p:cNvSpPr/>
              <p:nvPr/>
            </p:nvSpPr>
            <p:spPr>
              <a:xfrm>
                <a:off x="-409175" y="-1691000"/>
                <a:ext cx="5838600" cy="22305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59"/>
              <p:cNvGrpSpPr/>
              <p:nvPr/>
            </p:nvGrpSpPr>
            <p:grpSpPr>
              <a:xfrm>
                <a:off x="-749900" y="178017"/>
                <a:ext cx="10855375" cy="5212258"/>
                <a:chOff x="-749900" y="178017"/>
                <a:chExt cx="10855375" cy="5212258"/>
              </a:xfrm>
            </p:grpSpPr>
            <p:sp>
              <p:nvSpPr>
                <p:cNvPr id="342" name="Google Shape;342;p59"/>
                <p:cNvSpPr/>
                <p:nvPr/>
              </p:nvSpPr>
              <p:spPr>
                <a:xfrm>
                  <a:off x="-749900" y="2157775"/>
                  <a:ext cx="1155600" cy="3232500"/>
                </a:xfrm>
                <a:prstGeom prst="roundRect">
                  <a:avLst>
                    <a:gd name="adj" fmla="val 17471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9"/>
                <p:cNvSpPr/>
                <p:nvPr/>
              </p:nvSpPr>
              <p:spPr>
                <a:xfrm>
                  <a:off x="8709575" y="178017"/>
                  <a:ext cx="1395900" cy="1106700"/>
                </a:xfrm>
                <a:prstGeom prst="roundRect">
                  <a:avLst>
                    <a:gd name="adj" fmla="val 13965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4" name="Google Shape;344;p59"/>
            <p:cNvSpPr/>
            <p:nvPr/>
          </p:nvSpPr>
          <p:spPr>
            <a:xfrm>
              <a:off x="7302113" y="4814088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9"/>
          <p:cNvGrpSpPr/>
          <p:nvPr/>
        </p:nvGrpSpPr>
        <p:grpSpPr>
          <a:xfrm>
            <a:off x="342080" y="473577"/>
            <a:ext cx="3964883" cy="4405593"/>
            <a:chOff x="342080" y="473577"/>
            <a:chExt cx="3964883" cy="4405593"/>
          </a:xfrm>
        </p:grpSpPr>
        <p:grpSp>
          <p:nvGrpSpPr>
            <p:cNvPr id="346" name="Google Shape;346;p59"/>
            <p:cNvGrpSpPr/>
            <p:nvPr/>
          </p:nvGrpSpPr>
          <p:grpSpPr>
            <a:xfrm>
              <a:off x="4168817" y="473577"/>
              <a:ext cx="138146" cy="138146"/>
              <a:chOff x="4315031" y="1267400"/>
              <a:chExt cx="298500" cy="298500"/>
            </a:xfrm>
          </p:grpSpPr>
          <p:sp>
            <p:nvSpPr>
              <p:cNvPr id="347" name="Google Shape;347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9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350" name="Google Shape;350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2" name="Google Shape;352;p59"/>
          <p:cNvGrpSpPr/>
          <p:nvPr/>
        </p:nvGrpSpPr>
        <p:grpSpPr>
          <a:xfrm>
            <a:off x="285689" y="299228"/>
            <a:ext cx="4764522" cy="3824024"/>
            <a:chOff x="285689" y="299228"/>
            <a:chExt cx="4764522" cy="3824024"/>
          </a:xfrm>
        </p:grpSpPr>
        <p:grpSp>
          <p:nvGrpSpPr>
            <p:cNvPr id="353" name="Google Shape;353;p59"/>
            <p:cNvGrpSpPr/>
            <p:nvPr/>
          </p:nvGrpSpPr>
          <p:grpSpPr>
            <a:xfrm>
              <a:off x="4539611" y="299228"/>
              <a:ext cx="510600" cy="486850"/>
              <a:chOff x="1973" y="306"/>
              <a:chExt cx="71" cy="67"/>
            </a:xfrm>
          </p:grpSpPr>
          <p:sp>
            <p:nvSpPr>
              <p:cNvPr id="354" name="Google Shape;354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9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358" name="Google Shape;358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subTitle" idx="1"/>
          </p:nvPr>
        </p:nvSpPr>
        <p:spPr>
          <a:xfrm>
            <a:off x="713225" y="1543948"/>
            <a:ext cx="35937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713225" y="3628786"/>
            <a:ext cx="3822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CRÉDITS :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Ce modèle de présentation a été créé par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comprenant des icônes de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des infographies et des images de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11" name="Google Shape;411;p65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12" name="Google Shape;412;p65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5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65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15" name="Google Shape;415;p65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16" name="Google Shape;416;p65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5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5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5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65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421" name="Google Shape;421;p65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5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" name="Google Shape;423;p65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424" name="Google Shape;424;p65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25" name="Google Shape;425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65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428" name="Google Shape;428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3" name="Google Shape;433;p66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66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35" name="Google Shape;435;p66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36" name="Google Shape;436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66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39" name="Google Shape;439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66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42" name="Google Shape;442;p66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6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6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3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978912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/>
              <a:t>LA BLOCKCHAIN PER LA TRACCIABILITÀ DEL PARMIGIANO REGGIANO</a:t>
            </a:r>
            <a:endParaRPr sz="2000"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Daniele Fabiano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Francesco Giorgione</a:t>
            </a:r>
            <a:endParaRPr dirty="0"/>
          </a:p>
        </p:txBody>
      </p:sp>
      <p:grpSp>
        <p:nvGrpSpPr>
          <p:cNvPr id="573" name="Google Shape;573;p30"/>
          <p:cNvGrpSpPr/>
          <p:nvPr/>
        </p:nvGrpSpPr>
        <p:grpSpPr>
          <a:xfrm>
            <a:off x="4490527" y="538400"/>
            <a:ext cx="3940298" cy="4065600"/>
            <a:chOff x="4490527" y="538400"/>
            <a:chExt cx="3940298" cy="4065600"/>
          </a:xfrm>
        </p:grpSpPr>
        <p:sp>
          <p:nvSpPr>
            <p:cNvPr id="574" name="Google Shape;574;p30"/>
            <p:cNvSpPr/>
            <p:nvPr/>
          </p:nvSpPr>
          <p:spPr>
            <a:xfrm>
              <a:off x="5508825" y="538400"/>
              <a:ext cx="2922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30"/>
            <p:cNvGrpSpPr/>
            <p:nvPr/>
          </p:nvGrpSpPr>
          <p:grpSpPr>
            <a:xfrm>
              <a:off x="4991885" y="1407067"/>
              <a:ext cx="3243115" cy="2456269"/>
              <a:chOff x="4326898" y="1407067"/>
              <a:chExt cx="3243115" cy="2456269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5539118" y="3469538"/>
                <a:ext cx="574534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28" extrusionOk="0">
                    <a:moveTo>
                      <a:pt x="3689" y="2359"/>
                    </a:moveTo>
                    <a:cubicBezTo>
                      <a:pt x="3689" y="2528"/>
                      <a:pt x="3689" y="2528"/>
                      <a:pt x="3689" y="2528"/>
                    </a:cubicBezTo>
                    <a:cubicBezTo>
                      <a:pt x="868" y="2528"/>
                      <a:pt x="868" y="2528"/>
                      <a:pt x="868" y="2528"/>
                    </a:cubicBezTo>
                    <a:cubicBezTo>
                      <a:pt x="0" y="2528"/>
                      <a:pt x="127" y="1732"/>
                      <a:pt x="127" y="1732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2856" y="169"/>
                      <a:pt x="2856" y="169"/>
                      <a:pt x="2856" y="169"/>
                    </a:cubicBezTo>
                    <a:cubicBezTo>
                      <a:pt x="2457" y="2331"/>
                      <a:pt x="2457" y="2331"/>
                      <a:pt x="2457" y="2331"/>
                    </a:cubicBezTo>
                    <a:lnTo>
                      <a:pt x="3689" y="23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5566477" y="3469538"/>
                <a:ext cx="547175" cy="36829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359" extrusionOk="0">
                    <a:moveTo>
                      <a:pt x="745" y="2359"/>
                    </a:moveTo>
                    <a:cubicBezTo>
                      <a:pt x="0" y="2359"/>
                      <a:pt x="188" y="1562"/>
                      <a:pt x="188" y="1562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2916" y="0"/>
                      <a:pt x="2916" y="0"/>
                      <a:pt x="2916" y="0"/>
                    </a:cubicBezTo>
                    <a:cubicBezTo>
                      <a:pt x="2778" y="1562"/>
                      <a:pt x="2778" y="1562"/>
                      <a:pt x="2778" y="1562"/>
                    </a:cubicBezTo>
                    <a:cubicBezTo>
                      <a:pt x="2778" y="1562"/>
                      <a:pt x="2651" y="2359"/>
                      <a:pt x="3520" y="2359"/>
                    </a:cubicBezTo>
                    <a:lnTo>
                      <a:pt x="745" y="2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5816919" y="3837836"/>
                <a:ext cx="433500" cy="25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4676253" y="1560700"/>
                <a:ext cx="2161380" cy="1938309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12450" extrusionOk="0">
                    <a:moveTo>
                      <a:pt x="12412" y="12429"/>
                    </a:moveTo>
                    <a:cubicBezTo>
                      <a:pt x="720" y="12429"/>
                      <a:pt x="720" y="12429"/>
                      <a:pt x="720" y="12429"/>
                    </a:cubicBezTo>
                    <a:cubicBezTo>
                      <a:pt x="148" y="12434"/>
                      <a:pt x="0" y="12314"/>
                      <a:pt x="1" y="11912"/>
                    </a:cubicBezTo>
                    <a:cubicBezTo>
                      <a:pt x="30" y="554"/>
                      <a:pt x="30" y="554"/>
                      <a:pt x="30" y="554"/>
                    </a:cubicBezTo>
                    <a:cubicBezTo>
                      <a:pt x="27" y="305"/>
                      <a:pt x="300" y="0"/>
                      <a:pt x="888" y="0"/>
                    </a:cubicBezTo>
                    <a:cubicBezTo>
                      <a:pt x="893" y="0"/>
                      <a:pt x="1067" y="2"/>
                      <a:pt x="1072" y="2"/>
                    </a:cubicBezTo>
                    <a:cubicBezTo>
                      <a:pt x="13302" y="334"/>
                      <a:pt x="13302" y="334"/>
                      <a:pt x="13302" y="334"/>
                    </a:cubicBezTo>
                    <a:cubicBezTo>
                      <a:pt x="13359" y="336"/>
                      <a:pt x="13401" y="377"/>
                      <a:pt x="13404" y="433"/>
                    </a:cubicBezTo>
                    <a:cubicBezTo>
                      <a:pt x="13868" y="11515"/>
                      <a:pt x="13868" y="11515"/>
                      <a:pt x="13868" y="11515"/>
                    </a:cubicBezTo>
                    <a:cubicBezTo>
                      <a:pt x="13869" y="11525"/>
                      <a:pt x="13868" y="11537"/>
                      <a:pt x="13865" y="11548"/>
                    </a:cubicBezTo>
                    <a:cubicBezTo>
                      <a:pt x="13669" y="12450"/>
                      <a:pt x="13074" y="12450"/>
                      <a:pt x="12412" y="124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4754121" y="1560700"/>
                <a:ext cx="2085639" cy="18814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2092" extrusionOk="0">
                    <a:moveTo>
                      <a:pt x="12962" y="12092"/>
                    </a:moveTo>
                    <a:cubicBezTo>
                      <a:pt x="283" y="12092"/>
                      <a:pt x="283" y="12092"/>
                      <a:pt x="283" y="12092"/>
                    </a:cubicBezTo>
                    <a:cubicBezTo>
                      <a:pt x="119" y="12092"/>
                      <a:pt x="0" y="11975"/>
                      <a:pt x="0" y="11814"/>
                    </a:cubicBezTo>
                    <a:cubicBezTo>
                      <a:pt x="16" y="401"/>
                      <a:pt x="16" y="401"/>
                      <a:pt x="16" y="401"/>
                    </a:cubicBezTo>
                    <a:cubicBezTo>
                      <a:pt x="16" y="192"/>
                      <a:pt x="212" y="0"/>
                      <a:pt x="425" y="0"/>
                    </a:cubicBezTo>
                    <a:cubicBezTo>
                      <a:pt x="13103" y="0"/>
                      <a:pt x="13103" y="0"/>
                      <a:pt x="13103" y="0"/>
                    </a:cubicBezTo>
                    <a:cubicBezTo>
                      <a:pt x="13267" y="0"/>
                      <a:pt x="13386" y="117"/>
                      <a:pt x="13386" y="278"/>
                    </a:cubicBezTo>
                    <a:cubicBezTo>
                      <a:pt x="13371" y="11691"/>
                      <a:pt x="13371" y="11691"/>
                      <a:pt x="13371" y="11691"/>
                    </a:cubicBezTo>
                    <a:cubicBezTo>
                      <a:pt x="13370" y="11900"/>
                      <a:pt x="13174" y="12092"/>
                      <a:pt x="12962" y="1209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4796212" y="1621733"/>
                <a:ext cx="1999339" cy="142690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9164" extrusionOk="0">
                    <a:moveTo>
                      <a:pt x="12561" y="9164"/>
                    </a:moveTo>
                    <a:cubicBezTo>
                      <a:pt x="223" y="9164"/>
                      <a:pt x="223" y="9164"/>
                      <a:pt x="223" y="9164"/>
                    </a:cubicBezTo>
                    <a:cubicBezTo>
                      <a:pt x="110" y="9164"/>
                      <a:pt x="29" y="9084"/>
                      <a:pt x="28" y="897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133"/>
                      <a:pt x="134" y="0"/>
                      <a:pt x="281" y="0"/>
                    </a:cubicBezTo>
                    <a:cubicBezTo>
                      <a:pt x="12619" y="0"/>
                      <a:pt x="12619" y="0"/>
                      <a:pt x="12619" y="0"/>
                    </a:cubicBezTo>
                    <a:cubicBezTo>
                      <a:pt x="12731" y="0"/>
                      <a:pt x="12813" y="80"/>
                      <a:pt x="12814" y="191"/>
                    </a:cubicBezTo>
                    <a:cubicBezTo>
                      <a:pt x="12842" y="8887"/>
                      <a:pt x="12842" y="8887"/>
                      <a:pt x="12842" y="8887"/>
                    </a:cubicBezTo>
                    <a:cubicBezTo>
                      <a:pt x="12842" y="9031"/>
                      <a:pt x="12707" y="9164"/>
                      <a:pt x="12561" y="9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4836199" y="1649092"/>
                <a:ext cx="1921455" cy="137007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8802" extrusionOk="0">
                    <a:moveTo>
                      <a:pt x="12170" y="8802"/>
                    </a:moveTo>
                    <a:cubicBezTo>
                      <a:pt x="143" y="8802"/>
                      <a:pt x="143" y="8802"/>
                      <a:pt x="143" y="8802"/>
                    </a:cubicBezTo>
                    <a:cubicBezTo>
                      <a:pt x="76" y="8802"/>
                      <a:pt x="28" y="8755"/>
                      <a:pt x="28" y="8690"/>
                    </a:cubicBezTo>
                    <a:cubicBezTo>
                      <a:pt x="9" y="2971"/>
                      <a:pt x="9" y="2971"/>
                      <a:pt x="9" y="297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7" y="2971"/>
                      <a:pt x="12317" y="2971"/>
                      <a:pt x="12317" y="2971"/>
                    </a:cubicBezTo>
                    <a:cubicBezTo>
                      <a:pt x="12336" y="8639"/>
                      <a:pt x="12336" y="8639"/>
                      <a:pt x="12336" y="8639"/>
                    </a:cubicBezTo>
                    <a:cubicBezTo>
                      <a:pt x="12336" y="8724"/>
                      <a:pt x="12256" y="8802"/>
                      <a:pt x="12170" y="880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4911962" y="2421466"/>
                <a:ext cx="860755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5529" h="199" extrusionOk="0">
                    <a:moveTo>
                      <a:pt x="5401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5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5438" y="0"/>
                      <a:pt x="5438" y="0"/>
                      <a:pt x="5438" y="0"/>
                    </a:cubicBezTo>
                    <a:cubicBezTo>
                      <a:pt x="5493" y="0"/>
                      <a:pt x="5529" y="45"/>
                      <a:pt x="5519" y="100"/>
                    </a:cubicBezTo>
                    <a:cubicBezTo>
                      <a:pt x="5509" y="155"/>
                      <a:pt x="5456" y="199"/>
                      <a:pt x="5401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4911962" y="2520380"/>
                <a:ext cx="1765709" cy="2946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5"/>
                      <a:pt x="11327" y="100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4914067" y="2621399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4911962" y="2722418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4836199" y="1649092"/>
                <a:ext cx="1917266" cy="500878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3214" extrusionOk="0">
                    <a:moveTo>
                      <a:pt x="12318" y="3214"/>
                    </a:moveTo>
                    <a:cubicBezTo>
                      <a:pt x="10" y="3198"/>
                      <a:pt x="10" y="3198"/>
                      <a:pt x="10" y="319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8" y="3214"/>
                      <a:pt x="12318" y="3214"/>
                      <a:pt x="12318" y="32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5635927" y="2070004"/>
                <a:ext cx="1075436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99" extrusionOk="0">
                    <a:moveTo>
                      <a:pt x="6814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5"/>
                      <a:pt x="10" y="99"/>
                    </a:cubicBezTo>
                    <a:cubicBezTo>
                      <a:pt x="0" y="154"/>
                      <a:pt x="36" y="199"/>
                      <a:pt x="91" y="199"/>
                    </a:cubicBezTo>
                    <a:cubicBezTo>
                      <a:pt x="6777" y="199"/>
                      <a:pt x="6777" y="199"/>
                      <a:pt x="6777" y="199"/>
                    </a:cubicBezTo>
                    <a:cubicBezTo>
                      <a:pt x="6832" y="199"/>
                      <a:pt x="6885" y="154"/>
                      <a:pt x="6895" y="99"/>
                    </a:cubicBezTo>
                    <a:cubicBezTo>
                      <a:pt x="6905" y="45"/>
                      <a:pt x="6869" y="0"/>
                      <a:pt x="6814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5606464" y="1859548"/>
                <a:ext cx="692398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99" extrusionOk="0">
                    <a:moveTo>
                      <a:pt x="4355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4"/>
                      <a:pt x="10" y="99"/>
                    </a:cubicBezTo>
                    <a:cubicBezTo>
                      <a:pt x="0" y="154"/>
                      <a:pt x="37" y="199"/>
                      <a:pt x="92" y="199"/>
                    </a:cubicBezTo>
                    <a:cubicBezTo>
                      <a:pt x="4319" y="199"/>
                      <a:pt x="4319" y="199"/>
                      <a:pt x="4319" y="199"/>
                    </a:cubicBezTo>
                    <a:cubicBezTo>
                      <a:pt x="4373" y="199"/>
                      <a:pt x="4426" y="154"/>
                      <a:pt x="4436" y="99"/>
                    </a:cubicBezTo>
                    <a:cubicBezTo>
                      <a:pt x="4447" y="44"/>
                      <a:pt x="4410" y="0"/>
                      <a:pt x="435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5598045" y="1724856"/>
                <a:ext cx="589274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95" extrusionOk="0">
                    <a:moveTo>
                      <a:pt x="3505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219" y="0"/>
                      <a:pt x="61" y="133"/>
                      <a:pt x="31" y="297"/>
                    </a:cubicBezTo>
                    <a:cubicBezTo>
                      <a:pt x="0" y="462"/>
                      <a:pt x="109" y="595"/>
                      <a:pt x="273" y="595"/>
                    </a:cubicBezTo>
                    <a:cubicBezTo>
                      <a:pt x="3395" y="595"/>
                      <a:pt x="3395" y="595"/>
                      <a:pt x="3395" y="595"/>
                    </a:cubicBezTo>
                    <a:cubicBezTo>
                      <a:pt x="3559" y="595"/>
                      <a:pt x="3717" y="462"/>
                      <a:pt x="3747" y="297"/>
                    </a:cubicBezTo>
                    <a:cubicBezTo>
                      <a:pt x="3778" y="133"/>
                      <a:pt x="3669" y="0"/>
                      <a:pt x="350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4941426" y="1693288"/>
                <a:ext cx="536653" cy="40829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626" extrusionOk="0">
                    <a:moveTo>
                      <a:pt x="3148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1" y="266"/>
                    </a:cubicBezTo>
                    <a:cubicBezTo>
                      <a:pt x="21" y="2360"/>
                      <a:pt x="21" y="2360"/>
                      <a:pt x="21" y="2360"/>
                    </a:cubicBezTo>
                    <a:cubicBezTo>
                      <a:pt x="22" y="2507"/>
                      <a:pt x="142" y="2626"/>
                      <a:pt x="289" y="2626"/>
                    </a:cubicBezTo>
                    <a:cubicBezTo>
                      <a:pt x="3172" y="2626"/>
                      <a:pt x="3172" y="2626"/>
                      <a:pt x="3172" y="2626"/>
                    </a:cubicBezTo>
                    <a:cubicBezTo>
                      <a:pt x="3319" y="2626"/>
                      <a:pt x="3437" y="2507"/>
                      <a:pt x="3436" y="2360"/>
                    </a:cubicBezTo>
                    <a:cubicBezTo>
                      <a:pt x="3416" y="266"/>
                      <a:pt x="3416" y="266"/>
                      <a:pt x="3416" y="266"/>
                    </a:cubicBezTo>
                    <a:cubicBezTo>
                      <a:pt x="3415" y="119"/>
                      <a:pt x="3295" y="0"/>
                      <a:pt x="3148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585079" y="1447054"/>
                <a:ext cx="984934" cy="54298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3484" extrusionOk="0">
                    <a:moveTo>
                      <a:pt x="5933" y="3484"/>
                    </a:moveTo>
                    <a:cubicBezTo>
                      <a:pt x="391" y="3484"/>
                      <a:pt x="391" y="3484"/>
                      <a:pt x="391" y="3484"/>
                    </a:cubicBezTo>
                    <a:cubicBezTo>
                      <a:pt x="176" y="3484"/>
                      <a:pt x="2" y="3310"/>
                      <a:pt x="1" y="3094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174"/>
                      <a:pt x="174" y="0"/>
                      <a:pt x="389" y="0"/>
                    </a:cubicBezTo>
                    <a:cubicBezTo>
                      <a:pt x="5931" y="0"/>
                      <a:pt x="5931" y="0"/>
                      <a:pt x="5931" y="0"/>
                    </a:cubicBezTo>
                    <a:cubicBezTo>
                      <a:pt x="6147" y="0"/>
                      <a:pt x="6321" y="174"/>
                      <a:pt x="6321" y="389"/>
                    </a:cubicBezTo>
                    <a:cubicBezTo>
                      <a:pt x="6323" y="3094"/>
                      <a:pt x="6323" y="3094"/>
                      <a:pt x="6323" y="3094"/>
                    </a:cubicBezTo>
                    <a:cubicBezTo>
                      <a:pt x="6323" y="3310"/>
                      <a:pt x="6149" y="3484"/>
                      <a:pt x="5933" y="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656634" y="1594373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6634" y="1594373"/>
                <a:ext cx="498771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56" extrusionOk="0">
                    <a:moveTo>
                      <a:pt x="3195" y="0"/>
                    </a:moveTo>
                    <a:cubicBezTo>
                      <a:pt x="3165" y="156"/>
                      <a:pt x="3165" y="156"/>
                      <a:pt x="3165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7121739" y="1579641"/>
                <a:ext cx="54719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6"/>
                      <a:pt x="231" y="316"/>
                      <a:pt x="144" y="316"/>
                    </a:cubicBezTo>
                    <a:cubicBezTo>
                      <a:pt x="57" y="316"/>
                      <a:pt x="0" y="246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6656634" y="1527027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23"/>
                      <a:pt x="1808" y="123"/>
                      <a:pt x="1808" y="123"/>
                    </a:cubicBezTo>
                    <a:cubicBezTo>
                      <a:pt x="1808" y="191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6656634" y="1741693"/>
                <a:ext cx="841811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157" extrusionOk="0">
                    <a:moveTo>
                      <a:pt x="5396" y="93"/>
                    </a:moveTo>
                    <a:cubicBezTo>
                      <a:pt x="5389" y="129"/>
                      <a:pt x="5357" y="157"/>
                      <a:pt x="5319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cubicBezTo>
                      <a:pt x="5319" y="0"/>
                      <a:pt x="5319" y="0"/>
                      <a:pt x="5319" y="0"/>
                    </a:cubicBezTo>
                    <a:cubicBezTo>
                      <a:pt x="5362" y="0"/>
                      <a:pt x="5397" y="36"/>
                      <a:pt x="5397" y="78"/>
                    </a:cubicBezTo>
                    <a:cubicBezTo>
                      <a:pt x="5397" y="83"/>
                      <a:pt x="5397" y="89"/>
                      <a:pt x="5396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6656634" y="1741693"/>
                <a:ext cx="715556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57" extrusionOk="0">
                    <a:moveTo>
                      <a:pt x="4588" y="0"/>
                    </a:moveTo>
                    <a:cubicBezTo>
                      <a:pt x="4558" y="157"/>
                      <a:pt x="4558" y="157"/>
                      <a:pt x="455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lnTo>
                      <a:pt x="4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7336403" y="1729065"/>
                <a:ext cx="52614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5" extrusionOk="0">
                    <a:moveTo>
                      <a:pt x="333" y="158"/>
                    </a:moveTo>
                    <a:cubicBezTo>
                      <a:pt x="316" y="245"/>
                      <a:pt x="232" y="315"/>
                      <a:pt x="145" y="315"/>
                    </a:cubicBezTo>
                    <a:cubicBezTo>
                      <a:pt x="57" y="315"/>
                      <a:pt x="0" y="245"/>
                      <a:pt x="17" y="158"/>
                    </a:cubicBezTo>
                    <a:cubicBezTo>
                      <a:pt x="34" y="70"/>
                      <a:pt x="119" y="0"/>
                      <a:pt x="206" y="0"/>
                    </a:cubicBezTo>
                    <a:cubicBezTo>
                      <a:pt x="293" y="0"/>
                      <a:pt x="350" y="70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6656634" y="1672242"/>
                <a:ext cx="282007" cy="39987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6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6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1"/>
                      <a:pt x="1753" y="246"/>
                      <a:pt x="1686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6656634" y="1886907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6656634" y="1886907"/>
                <a:ext cx="58296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56" extrusionOk="0">
                    <a:moveTo>
                      <a:pt x="3735" y="0"/>
                    </a:moveTo>
                    <a:cubicBezTo>
                      <a:pt x="3704" y="156"/>
                      <a:pt x="3704" y="156"/>
                      <a:pt x="3704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7203817" y="1874280"/>
                <a:ext cx="52613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5"/>
                      <a:pt x="231" y="316"/>
                      <a:pt x="144" y="316"/>
                    </a:cubicBezTo>
                    <a:cubicBezTo>
                      <a:pt x="57" y="316"/>
                      <a:pt x="0" y="245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6656634" y="1819561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0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0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4326898" y="1947940"/>
                <a:ext cx="1052273" cy="1252214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8031" extrusionOk="0">
                    <a:moveTo>
                      <a:pt x="6469" y="8031"/>
                    </a:moveTo>
                    <a:cubicBezTo>
                      <a:pt x="289" y="8031"/>
                      <a:pt x="289" y="8031"/>
                      <a:pt x="289" y="8031"/>
                    </a:cubicBezTo>
                    <a:cubicBezTo>
                      <a:pt x="132" y="8031"/>
                      <a:pt x="4" y="7904"/>
                      <a:pt x="4" y="7746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127"/>
                      <a:pt x="127" y="0"/>
                      <a:pt x="284" y="0"/>
                    </a:cubicBezTo>
                    <a:cubicBezTo>
                      <a:pt x="6465" y="0"/>
                      <a:pt x="6465" y="0"/>
                      <a:pt x="6465" y="0"/>
                    </a:cubicBezTo>
                    <a:cubicBezTo>
                      <a:pt x="6622" y="0"/>
                      <a:pt x="6749" y="127"/>
                      <a:pt x="6750" y="285"/>
                    </a:cubicBezTo>
                    <a:cubicBezTo>
                      <a:pt x="6754" y="7746"/>
                      <a:pt x="6754" y="7746"/>
                      <a:pt x="6754" y="7746"/>
                    </a:cubicBezTo>
                    <a:cubicBezTo>
                      <a:pt x="6754" y="7904"/>
                      <a:pt x="6627" y="8031"/>
                      <a:pt x="6469" y="80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4509993" y="2922352"/>
                <a:ext cx="686081" cy="147318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946" extrusionOk="0">
                    <a:moveTo>
                      <a:pt x="3943" y="946"/>
                    </a:moveTo>
                    <a:cubicBezTo>
                      <a:pt x="473" y="946"/>
                      <a:pt x="473" y="946"/>
                      <a:pt x="473" y="946"/>
                    </a:cubicBezTo>
                    <a:cubicBezTo>
                      <a:pt x="212" y="946"/>
                      <a:pt x="0" y="734"/>
                      <a:pt x="0" y="473"/>
                    </a:cubicBezTo>
                    <a:cubicBezTo>
                      <a:pt x="0" y="212"/>
                      <a:pt x="211" y="0"/>
                      <a:pt x="473" y="0"/>
                    </a:cubicBezTo>
                    <a:cubicBezTo>
                      <a:pt x="3942" y="0"/>
                      <a:pt x="3942" y="0"/>
                      <a:pt x="3942" y="0"/>
                    </a:cubicBezTo>
                    <a:cubicBezTo>
                      <a:pt x="4204" y="0"/>
                      <a:pt x="4416" y="212"/>
                      <a:pt x="4416" y="473"/>
                    </a:cubicBezTo>
                    <a:cubicBezTo>
                      <a:pt x="4416" y="734"/>
                      <a:pt x="4204" y="946"/>
                      <a:pt x="3943" y="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4743598" y="2888679"/>
                <a:ext cx="216766" cy="21676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392" y="696"/>
                    </a:moveTo>
                    <a:cubicBezTo>
                      <a:pt x="1392" y="1080"/>
                      <a:pt x="1081" y="1392"/>
                      <a:pt x="696" y="1392"/>
                    </a:cubicBezTo>
                    <a:cubicBezTo>
                      <a:pt x="312" y="1392"/>
                      <a:pt x="0" y="1080"/>
                      <a:pt x="0" y="696"/>
                    </a:cubicBezTo>
                    <a:cubicBezTo>
                      <a:pt x="0" y="312"/>
                      <a:pt x="311" y="0"/>
                      <a:pt x="695" y="0"/>
                    </a:cubicBezTo>
                    <a:cubicBezTo>
                      <a:pt x="1080" y="0"/>
                      <a:pt x="1392" y="312"/>
                      <a:pt x="1392" y="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4758330" y="2901306"/>
                <a:ext cx="189408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2" extrusionOk="0">
                    <a:moveTo>
                      <a:pt x="1212" y="606"/>
                    </a:moveTo>
                    <a:cubicBezTo>
                      <a:pt x="1212" y="941"/>
                      <a:pt x="941" y="1212"/>
                      <a:pt x="606" y="1212"/>
                    </a:cubicBezTo>
                    <a:cubicBezTo>
                      <a:pt x="271" y="1212"/>
                      <a:pt x="0" y="941"/>
                      <a:pt x="0" y="606"/>
                    </a:cubicBezTo>
                    <a:cubicBezTo>
                      <a:pt x="0" y="271"/>
                      <a:pt x="271" y="0"/>
                      <a:pt x="605" y="0"/>
                    </a:cubicBezTo>
                    <a:cubicBezTo>
                      <a:pt x="940" y="0"/>
                      <a:pt x="1212" y="271"/>
                      <a:pt x="1212" y="6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4821467" y="2951816"/>
                <a:ext cx="88390" cy="8839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4" extrusionOk="0">
                    <a:moveTo>
                      <a:pt x="1" y="52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21"/>
                      <a:pt x="35" y="0"/>
                      <a:pt x="64" y="14"/>
                    </a:cubicBezTo>
                    <a:cubicBezTo>
                      <a:pt x="531" y="245"/>
                      <a:pt x="531" y="245"/>
                      <a:pt x="531" y="245"/>
                    </a:cubicBezTo>
                    <a:cubicBezTo>
                      <a:pt x="563" y="261"/>
                      <a:pt x="564" y="307"/>
                      <a:pt x="531" y="324"/>
                    </a:cubicBezTo>
                    <a:cubicBezTo>
                      <a:pt x="65" y="560"/>
                      <a:pt x="65" y="560"/>
                      <a:pt x="65" y="560"/>
                    </a:cubicBezTo>
                    <a:cubicBezTo>
                      <a:pt x="35" y="574"/>
                      <a:pt x="1" y="553"/>
                      <a:pt x="1" y="5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4598384" y="2964443"/>
                <a:ext cx="65241" cy="6313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02" extrusionOk="0">
                    <a:moveTo>
                      <a:pt x="422" y="152"/>
                    </a:moveTo>
                    <a:cubicBezTo>
                      <a:pt x="414" y="160"/>
                      <a:pt x="407" y="169"/>
                      <a:pt x="398" y="177"/>
                    </a:cubicBezTo>
                    <a:cubicBezTo>
                      <a:pt x="377" y="195"/>
                      <a:pt x="358" y="216"/>
                      <a:pt x="339" y="235"/>
                    </a:cubicBezTo>
                    <a:cubicBezTo>
                      <a:pt x="333" y="242"/>
                      <a:pt x="327" y="247"/>
                      <a:pt x="321" y="253"/>
                    </a:cubicBezTo>
                    <a:cubicBezTo>
                      <a:pt x="320" y="255"/>
                      <a:pt x="319" y="257"/>
                      <a:pt x="319" y="259"/>
                    </a:cubicBezTo>
                    <a:cubicBezTo>
                      <a:pt x="326" y="300"/>
                      <a:pt x="333" y="340"/>
                      <a:pt x="341" y="381"/>
                    </a:cubicBezTo>
                    <a:cubicBezTo>
                      <a:pt x="342" y="388"/>
                      <a:pt x="343" y="394"/>
                      <a:pt x="344" y="401"/>
                    </a:cubicBezTo>
                    <a:cubicBezTo>
                      <a:pt x="332" y="395"/>
                      <a:pt x="322" y="390"/>
                      <a:pt x="311" y="384"/>
                    </a:cubicBezTo>
                    <a:cubicBezTo>
                      <a:pt x="279" y="367"/>
                      <a:pt x="246" y="351"/>
                      <a:pt x="214" y="334"/>
                    </a:cubicBezTo>
                    <a:cubicBezTo>
                      <a:pt x="213" y="333"/>
                      <a:pt x="213" y="333"/>
                      <a:pt x="212" y="334"/>
                    </a:cubicBezTo>
                    <a:cubicBezTo>
                      <a:pt x="170" y="356"/>
                      <a:pt x="129" y="378"/>
                      <a:pt x="87" y="400"/>
                    </a:cubicBezTo>
                    <a:cubicBezTo>
                      <a:pt x="86" y="401"/>
                      <a:pt x="85" y="402"/>
                      <a:pt x="83" y="402"/>
                    </a:cubicBezTo>
                    <a:cubicBezTo>
                      <a:pt x="83" y="401"/>
                      <a:pt x="83" y="399"/>
                      <a:pt x="83" y="398"/>
                    </a:cubicBezTo>
                    <a:cubicBezTo>
                      <a:pt x="89" y="361"/>
                      <a:pt x="96" y="323"/>
                      <a:pt x="102" y="286"/>
                    </a:cubicBezTo>
                    <a:cubicBezTo>
                      <a:pt x="103" y="278"/>
                      <a:pt x="104" y="269"/>
                      <a:pt x="106" y="261"/>
                    </a:cubicBezTo>
                    <a:cubicBezTo>
                      <a:pt x="107" y="258"/>
                      <a:pt x="105" y="256"/>
                      <a:pt x="104" y="254"/>
                    </a:cubicBezTo>
                    <a:cubicBezTo>
                      <a:pt x="70" y="222"/>
                      <a:pt x="36" y="189"/>
                      <a:pt x="2" y="156"/>
                    </a:cubicBezTo>
                    <a:cubicBezTo>
                      <a:pt x="1" y="156"/>
                      <a:pt x="1" y="155"/>
                      <a:pt x="0" y="154"/>
                    </a:cubicBezTo>
                    <a:cubicBezTo>
                      <a:pt x="10" y="153"/>
                      <a:pt x="19" y="152"/>
                      <a:pt x="28" y="150"/>
                    </a:cubicBezTo>
                    <a:cubicBezTo>
                      <a:pt x="57" y="146"/>
                      <a:pt x="87" y="141"/>
                      <a:pt x="117" y="137"/>
                    </a:cubicBezTo>
                    <a:cubicBezTo>
                      <a:pt x="125" y="135"/>
                      <a:pt x="133" y="134"/>
                      <a:pt x="141" y="133"/>
                    </a:cubicBezTo>
                    <a:cubicBezTo>
                      <a:pt x="145" y="133"/>
                      <a:pt x="147" y="131"/>
                      <a:pt x="148" y="128"/>
                    </a:cubicBezTo>
                    <a:cubicBezTo>
                      <a:pt x="168" y="87"/>
                      <a:pt x="188" y="45"/>
                      <a:pt x="208" y="4"/>
                    </a:cubicBezTo>
                    <a:cubicBezTo>
                      <a:pt x="209" y="3"/>
                      <a:pt x="209" y="2"/>
                      <a:pt x="210" y="1"/>
                    </a:cubicBezTo>
                    <a:cubicBezTo>
                      <a:pt x="210" y="0"/>
                      <a:pt x="210" y="0"/>
                      <a:pt x="211" y="0"/>
                    </a:cubicBezTo>
                    <a:cubicBezTo>
                      <a:pt x="213" y="5"/>
                      <a:pt x="216" y="10"/>
                      <a:pt x="218" y="14"/>
                    </a:cubicBezTo>
                    <a:cubicBezTo>
                      <a:pt x="238" y="53"/>
                      <a:pt x="257" y="92"/>
                      <a:pt x="277" y="131"/>
                    </a:cubicBezTo>
                    <a:cubicBezTo>
                      <a:pt x="324" y="138"/>
                      <a:pt x="372" y="145"/>
                      <a:pt x="419" y="151"/>
                    </a:cubicBezTo>
                    <a:cubicBezTo>
                      <a:pt x="420" y="151"/>
                      <a:pt x="422" y="152"/>
                      <a:pt x="422" y="1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5050863" y="2968652"/>
                <a:ext cx="35777" cy="5682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234" y="25"/>
                    </a:moveTo>
                    <a:cubicBezTo>
                      <a:pt x="234" y="11"/>
                      <a:pt x="224" y="0"/>
                      <a:pt x="212" y="2"/>
                    </a:cubicBezTo>
                    <a:cubicBezTo>
                      <a:pt x="168" y="10"/>
                      <a:pt x="131" y="41"/>
                      <a:pt x="108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35" y="84"/>
                      <a:pt x="0" y="128"/>
                      <a:pt x="0" y="181"/>
                    </a:cubicBezTo>
                    <a:cubicBezTo>
                      <a:pt x="0" y="234"/>
                      <a:pt x="35" y="277"/>
                      <a:pt x="79" y="277"/>
                    </a:cubicBezTo>
                    <a:cubicBezTo>
                      <a:pt x="108" y="277"/>
                      <a:pt x="108" y="277"/>
                      <a:pt x="108" y="277"/>
                    </a:cubicBezTo>
                    <a:cubicBezTo>
                      <a:pt x="131" y="321"/>
                      <a:pt x="169" y="352"/>
                      <a:pt x="213" y="360"/>
                    </a:cubicBezTo>
                    <a:cubicBezTo>
                      <a:pt x="224" y="362"/>
                      <a:pt x="234" y="351"/>
                      <a:pt x="234" y="337"/>
                    </a:cubicBezTo>
                    <a:lnTo>
                      <a:pt x="234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5095058" y="2962338"/>
                <a:ext cx="27359" cy="652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09" extrusionOk="0">
                    <a:moveTo>
                      <a:pt x="17" y="409"/>
                    </a:moveTo>
                    <a:cubicBezTo>
                      <a:pt x="11" y="409"/>
                      <a:pt x="5" y="405"/>
                      <a:pt x="3" y="399"/>
                    </a:cubicBezTo>
                    <a:cubicBezTo>
                      <a:pt x="0" y="391"/>
                      <a:pt x="5" y="383"/>
                      <a:pt x="12" y="380"/>
                    </a:cubicBezTo>
                    <a:cubicBezTo>
                      <a:pt x="87" y="355"/>
                      <a:pt x="137" y="284"/>
                      <a:pt x="137" y="205"/>
                    </a:cubicBezTo>
                    <a:cubicBezTo>
                      <a:pt x="137" y="126"/>
                      <a:pt x="87" y="56"/>
                      <a:pt x="12" y="30"/>
                    </a:cubicBezTo>
                    <a:cubicBezTo>
                      <a:pt x="4" y="28"/>
                      <a:pt x="0" y="19"/>
                      <a:pt x="3" y="12"/>
                    </a:cubicBezTo>
                    <a:cubicBezTo>
                      <a:pt x="5" y="4"/>
                      <a:pt x="14" y="0"/>
                      <a:pt x="22" y="2"/>
                    </a:cubicBezTo>
                    <a:cubicBezTo>
                      <a:pt x="109" y="32"/>
                      <a:pt x="167" y="114"/>
                      <a:pt x="167" y="205"/>
                    </a:cubicBezTo>
                    <a:cubicBezTo>
                      <a:pt x="167" y="297"/>
                      <a:pt x="109" y="379"/>
                      <a:pt x="22" y="408"/>
                    </a:cubicBezTo>
                    <a:cubicBezTo>
                      <a:pt x="20" y="409"/>
                      <a:pt x="19" y="409"/>
                      <a:pt x="17" y="4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5095058" y="2979175"/>
                <a:ext cx="12627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9" extrusionOk="0">
                    <a:moveTo>
                      <a:pt x="17" y="209"/>
                    </a:moveTo>
                    <a:cubicBezTo>
                      <a:pt x="13" y="209"/>
                      <a:pt x="9" y="207"/>
                      <a:pt x="6" y="204"/>
                    </a:cubicBezTo>
                    <a:cubicBezTo>
                      <a:pt x="1" y="197"/>
                      <a:pt x="2" y="188"/>
                      <a:pt x="8" y="183"/>
                    </a:cubicBezTo>
                    <a:cubicBezTo>
                      <a:pt x="32" y="164"/>
                      <a:pt x="45" y="136"/>
                      <a:pt x="45" y="105"/>
                    </a:cubicBezTo>
                    <a:cubicBezTo>
                      <a:pt x="45" y="75"/>
                      <a:pt x="32" y="47"/>
                      <a:pt x="8" y="28"/>
                    </a:cubicBezTo>
                    <a:cubicBezTo>
                      <a:pt x="2" y="23"/>
                      <a:pt x="0" y="13"/>
                      <a:pt x="6" y="7"/>
                    </a:cubicBezTo>
                    <a:cubicBezTo>
                      <a:pt x="11" y="1"/>
                      <a:pt x="20" y="0"/>
                      <a:pt x="27" y="5"/>
                    </a:cubicBezTo>
                    <a:cubicBezTo>
                      <a:pt x="57" y="29"/>
                      <a:pt x="75" y="66"/>
                      <a:pt x="75" y="105"/>
                    </a:cubicBezTo>
                    <a:cubicBezTo>
                      <a:pt x="75" y="145"/>
                      <a:pt x="57" y="181"/>
                      <a:pt x="27" y="206"/>
                    </a:cubicBezTo>
                    <a:cubicBezTo>
                      <a:pt x="24" y="208"/>
                      <a:pt x="21" y="209"/>
                      <a:pt x="17" y="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5048758" y="2962338"/>
                <a:ext cx="69451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52" extrusionOk="0">
                    <a:moveTo>
                      <a:pt x="444" y="2"/>
                    </a:moveTo>
                    <a:cubicBezTo>
                      <a:pt x="1" y="445"/>
                      <a:pt x="1" y="445"/>
                      <a:pt x="1" y="445"/>
                    </a:cubicBezTo>
                    <a:cubicBezTo>
                      <a:pt x="0" y="446"/>
                      <a:pt x="0" y="449"/>
                      <a:pt x="1" y="451"/>
                    </a:cubicBezTo>
                    <a:cubicBezTo>
                      <a:pt x="3" y="452"/>
                      <a:pt x="6" y="452"/>
                      <a:pt x="7" y="451"/>
                    </a:cubicBezTo>
                    <a:cubicBezTo>
                      <a:pt x="450" y="7"/>
                      <a:pt x="450" y="7"/>
                      <a:pt x="450" y="7"/>
                    </a:cubicBezTo>
                    <a:cubicBezTo>
                      <a:pt x="452" y="6"/>
                      <a:pt x="452" y="3"/>
                      <a:pt x="450" y="2"/>
                    </a:cubicBezTo>
                    <a:cubicBezTo>
                      <a:pt x="448" y="0"/>
                      <a:pt x="446" y="0"/>
                      <a:pt x="444" y="2"/>
                    </a:cubicBezTo>
                  </a:path>
                </a:pathLst>
              </a:custGeom>
              <a:solidFill>
                <a:srgbClr val="61AA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5050863" y="2960234"/>
                <a:ext cx="69449" cy="6944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51" extrusionOk="0">
                    <a:moveTo>
                      <a:pt x="448" y="1"/>
                    </a:moveTo>
                    <a:cubicBezTo>
                      <a:pt x="1" y="448"/>
                      <a:pt x="1" y="448"/>
                      <a:pt x="1" y="448"/>
                    </a:cubicBezTo>
                    <a:cubicBezTo>
                      <a:pt x="0" y="448"/>
                      <a:pt x="0" y="450"/>
                      <a:pt x="1" y="451"/>
                    </a:cubicBezTo>
                    <a:cubicBezTo>
                      <a:pt x="2" y="451"/>
                      <a:pt x="3" y="451"/>
                      <a:pt x="4" y="451"/>
                    </a:cubicBezTo>
                    <a:cubicBezTo>
                      <a:pt x="451" y="4"/>
                      <a:pt x="451" y="4"/>
                      <a:pt x="451" y="4"/>
                    </a:cubicBezTo>
                    <a:cubicBezTo>
                      <a:pt x="451" y="3"/>
                      <a:pt x="451" y="2"/>
                      <a:pt x="451" y="1"/>
                    </a:cubicBezTo>
                    <a:cubicBezTo>
                      <a:pt x="450" y="0"/>
                      <a:pt x="448" y="0"/>
                      <a:pt x="44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4404766" y="2025808"/>
                <a:ext cx="867075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3994" extrusionOk="0">
                    <a:moveTo>
                      <a:pt x="5402" y="3994"/>
                    </a:moveTo>
                    <a:cubicBezTo>
                      <a:pt x="173" y="3994"/>
                      <a:pt x="173" y="3994"/>
                      <a:pt x="173" y="3994"/>
                    </a:cubicBezTo>
                    <a:cubicBezTo>
                      <a:pt x="79" y="3994"/>
                      <a:pt x="2" y="3918"/>
                      <a:pt x="2" y="382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6"/>
                      <a:pt x="77" y="0"/>
                      <a:pt x="171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5494" y="0"/>
                      <a:pt x="5571" y="76"/>
                      <a:pt x="5571" y="171"/>
                    </a:cubicBezTo>
                    <a:cubicBezTo>
                      <a:pt x="5573" y="3823"/>
                      <a:pt x="5573" y="3823"/>
                      <a:pt x="5573" y="3823"/>
                    </a:cubicBezTo>
                    <a:cubicBezTo>
                      <a:pt x="5573" y="3918"/>
                      <a:pt x="5496" y="3994"/>
                      <a:pt x="5402" y="3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4404766" y="2756091"/>
                <a:ext cx="867068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86" extrusionOk="0">
                    <a:moveTo>
                      <a:pt x="5570" y="93"/>
                    </a:moveTo>
                    <a:cubicBezTo>
                      <a:pt x="5570" y="119"/>
                      <a:pt x="5560" y="142"/>
                      <a:pt x="5543" y="159"/>
                    </a:cubicBezTo>
                    <a:cubicBezTo>
                      <a:pt x="5526" y="175"/>
                      <a:pt x="5503" y="186"/>
                      <a:pt x="5478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cubicBezTo>
                      <a:pt x="5478" y="0"/>
                      <a:pt x="5478" y="0"/>
                      <a:pt x="5478" y="0"/>
                    </a:cubicBezTo>
                    <a:cubicBezTo>
                      <a:pt x="5529" y="0"/>
                      <a:pt x="5570" y="42"/>
                      <a:pt x="5570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4404766" y="2756091"/>
                <a:ext cx="284116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6" extrusionOk="0">
                    <a:moveTo>
                      <a:pt x="1831" y="0"/>
                    </a:moveTo>
                    <a:cubicBezTo>
                      <a:pt x="1831" y="186"/>
                      <a:pt x="1831" y="186"/>
                      <a:pt x="1831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4659416" y="2739255"/>
                <a:ext cx="61033" cy="6103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9" extrusionOk="0">
                    <a:moveTo>
                      <a:pt x="399" y="199"/>
                    </a:moveTo>
                    <a:cubicBezTo>
                      <a:pt x="400" y="309"/>
                      <a:pt x="310" y="399"/>
                      <a:pt x="200" y="399"/>
                    </a:cubicBezTo>
                    <a:cubicBezTo>
                      <a:pt x="90" y="399"/>
                      <a:pt x="1" y="309"/>
                      <a:pt x="1" y="199"/>
                    </a:cubicBezTo>
                    <a:cubicBezTo>
                      <a:pt x="0" y="89"/>
                      <a:pt x="90" y="0"/>
                      <a:pt x="200" y="0"/>
                    </a:cubicBezTo>
                    <a:cubicBezTo>
                      <a:pt x="310" y="0"/>
                      <a:pt x="399" y="89"/>
                      <a:pt x="399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4493157" y="2280460"/>
                <a:ext cx="37882" cy="11154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10" extrusionOk="0">
                    <a:moveTo>
                      <a:pt x="119" y="710"/>
                    </a:moveTo>
                    <a:cubicBezTo>
                      <a:pt x="119" y="710"/>
                      <a:pt x="119" y="710"/>
                      <a:pt x="119" y="710"/>
                    </a:cubicBezTo>
                    <a:cubicBezTo>
                      <a:pt x="54" y="710"/>
                      <a:pt x="0" y="657"/>
                      <a:pt x="0" y="5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591"/>
                      <a:pt x="238" y="591"/>
                      <a:pt x="238" y="591"/>
                    </a:cubicBezTo>
                    <a:cubicBezTo>
                      <a:pt x="238" y="657"/>
                      <a:pt x="185" y="710"/>
                      <a:pt x="119" y="7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4564712" y="2219428"/>
                <a:ext cx="37882" cy="2336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494" extrusionOk="0">
                    <a:moveTo>
                      <a:pt x="120" y="1494"/>
                    </a:moveTo>
                    <a:cubicBezTo>
                      <a:pt x="120" y="1494"/>
                      <a:pt x="120" y="1494"/>
                      <a:pt x="120" y="1494"/>
                    </a:cubicBezTo>
                    <a:cubicBezTo>
                      <a:pt x="54" y="1494"/>
                      <a:pt x="1" y="1441"/>
                      <a:pt x="1" y="137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1375"/>
                      <a:pt x="238" y="1375"/>
                      <a:pt x="238" y="1375"/>
                    </a:cubicBezTo>
                    <a:cubicBezTo>
                      <a:pt x="239" y="1441"/>
                      <a:pt x="185" y="1494"/>
                      <a:pt x="120" y="1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4638371" y="2154187"/>
                <a:ext cx="37882" cy="36619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48" extrusionOk="0">
                    <a:moveTo>
                      <a:pt x="120" y="2348"/>
                    </a:moveTo>
                    <a:cubicBezTo>
                      <a:pt x="120" y="2348"/>
                      <a:pt x="120" y="2348"/>
                      <a:pt x="120" y="2348"/>
                    </a:cubicBezTo>
                    <a:cubicBezTo>
                      <a:pt x="55" y="2348"/>
                      <a:pt x="1" y="2295"/>
                      <a:pt x="1" y="222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9" y="2229"/>
                      <a:pt x="239" y="2229"/>
                      <a:pt x="239" y="2229"/>
                    </a:cubicBezTo>
                    <a:cubicBezTo>
                      <a:pt x="239" y="2295"/>
                      <a:pt x="186" y="2348"/>
                      <a:pt x="120" y="23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4709926" y="2242578"/>
                <a:ext cx="37882" cy="18730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06" extrusionOk="0">
                    <a:moveTo>
                      <a:pt x="120" y="1206"/>
                    </a:moveTo>
                    <a:cubicBezTo>
                      <a:pt x="120" y="1206"/>
                      <a:pt x="120" y="1206"/>
                      <a:pt x="120" y="1206"/>
                    </a:cubicBezTo>
                    <a:cubicBezTo>
                      <a:pt x="54" y="1206"/>
                      <a:pt x="1" y="1153"/>
                      <a:pt x="1" y="1087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9" y="1087"/>
                      <a:pt x="239" y="1087"/>
                      <a:pt x="239" y="1087"/>
                    </a:cubicBezTo>
                    <a:cubicBezTo>
                      <a:pt x="239" y="1153"/>
                      <a:pt x="186" y="1206"/>
                      <a:pt x="120" y="12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4783585" y="2095259"/>
                <a:ext cx="35777" cy="48194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086" extrusionOk="0">
                    <a:moveTo>
                      <a:pt x="121" y="3086"/>
                    </a:moveTo>
                    <a:cubicBezTo>
                      <a:pt x="121" y="3086"/>
                      <a:pt x="121" y="3086"/>
                      <a:pt x="121" y="3086"/>
                    </a:cubicBezTo>
                    <a:cubicBezTo>
                      <a:pt x="55" y="3086"/>
                      <a:pt x="2" y="3032"/>
                      <a:pt x="2" y="296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5" y="0"/>
                      <a:pt x="238" y="54"/>
                      <a:pt x="238" y="119"/>
                    </a:cubicBezTo>
                    <a:cubicBezTo>
                      <a:pt x="240" y="2967"/>
                      <a:pt x="240" y="2967"/>
                      <a:pt x="240" y="2967"/>
                    </a:cubicBezTo>
                    <a:cubicBezTo>
                      <a:pt x="240" y="3032"/>
                      <a:pt x="186" y="3086"/>
                      <a:pt x="121" y="3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4855139" y="2175232"/>
                <a:ext cx="37882" cy="32199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70" extrusionOk="0">
                    <a:moveTo>
                      <a:pt x="120" y="2070"/>
                    </a:moveTo>
                    <a:cubicBezTo>
                      <a:pt x="120" y="2070"/>
                      <a:pt x="120" y="2070"/>
                      <a:pt x="120" y="2070"/>
                    </a:cubicBezTo>
                    <a:cubicBezTo>
                      <a:pt x="54" y="2070"/>
                      <a:pt x="1" y="2017"/>
                      <a:pt x="1" y="195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84" y="0"/>
                      <a:pt x="237" y="53"/>
                      <a:pt x="237" y="119"/>
                    </a:cubicBezTo>
                    <a:cubicBezTo>
                      <a:pt x="238" y="1951"/>
                      <a:pt x="238" y="1951"/>
                      <a:pt x="238" y="1951"/>
                    </a:cubicBezTo>
                    <a:cubicBezTo>
                      <a:pt x="238" y="2017"/>
                      <a:pt x="185" y="2070"/>
                      <a:pt x="120" y="20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4928799" y="2276251"/>
                <a:ext cx="35777" cy="11996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80" extrusionOk="0">
                    <a:moveTo>
                      <a:pt x="119" y="780"/>
                    </a:moveTo>
                    <a:cubicBezTo>
                      <a:pt x="119" y="780"/>
                      <a:pt x="119" y="780"/>
                      <a:pt x="119" y="780"/>
                    </a:cubicBezTo>
                    <a:cubicBezTo>
                      <a:pt x="54" y="780"/>
                      <a:pt x="1" y="727"/>
                      <a:pt x="1" y="66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8" y="661"/>
                      <a:pt x="238" y="661"/>
                      <a:pt x="238" y="661"/>
                    </a:cubicBezTo>
                    <a:cubicBezTo>
                      <a:pt x="238" y="727"/>
                      <a:pt x="185" y="780"/>
                      <a:pt x="119" y="7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5000353" y="2112095"/>
                <a:ext cx="37882" cy="44826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884" extrusionOk="0">
                    <a:moveTo>
                      <a:pt x="120" y="2884"/>
                    </a:moveTo>
                    <a:cubicBezTo>
                      <a:pt x="120" y="2884"/>
                      <a:pt x="120" y="2884"/>
                      <a:pt x="120" y="2884"/>
                    </a:cubicBezTo>
                    <a:cubicBezTo>
                      <a:pt x="55" y="2884"/>
                      <a:pt x="1" y="2831"/>
                      <a:pt x="1" y="2766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9" y="2766"/>
                      <a:pt x="239" y="2766"/>
                      <a:pt x="239" y="2766"/>
                    </a:cubicBezTo>
                    <a:cubicBezTo>
                      <a:pt x="239" y="2831"/>
                      <a:pt x="186" y="2884"/>
                      <a:pt x="120" y="28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5071908" y="2211010"/>
                <a:ext cx="37882" cy="25254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618" extrusionOk="0">
                    <a:moveTo>
                      <a:pt x="120" y="1618"/>
                    </a:moveTo>
                    <a:cubicBezTo>
                      <a:pt x="120" y="1618"/>
                      <a:pt x="120" y="1618"/>
                      <a:pt x="120" y="1618"/>
                    </a:cubicBezTo>
                    <a:cubicBezTo>
                      <a:pt x="54" y="1618"/>
                      <a:pt x="1" y="1565"/>
                      <a:pt x="1" y="150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8"/>
                    </a:cubicBezTo>
                    <a:cubicBezTo>
                      <a:pt x="239" y="1500"/>
                      <a:pt x="239" y="1500"/>
                      <a:pt x="239" y="1500"/>
                    </a:cubicBezTo>
                    <a:cubicBezTo>
                      <a:pt x="239" y="1565"/>
                      <a:pt x="186" y="1618"/>
                      <a:pt x="120" y="1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5145567" y="2265728"/>
                <a:ext cx="37882" cy="14100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900" extrusionOk="0">
                    <a:moveTo>
                      <a:pt x="119" y="900"/>
                    </a:moveTo>
                    <a:cubicBezTo>
                      <a:pt x="119" y="900"/>
                      <a:pt x="119" y="900"/>
                      <a:pt x="119" y="900"/>
                    </a:cubicBezTo>
                    <a:cubicBezTo>
                      <a:pt x="53" y="900"/>
                      <a:pt x="0" y="847"/>
                      <a:pt x="0" y="78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8" y="782"/>
                      <a:pt x="238" y="782"/>
                      <a:pt x="238" y="782"/>
                    </a:cubicBezTo>
                    <a:cubicBezTo>
                      <a:pt x="238" y="847"/>
                      <a:pt x="185" y="900"/>
                      <a:pt x="119" y="9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5688541" y="2627713"/>
                <a:ext cx="886004" cy="1027017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6601" extrusionOk="0">
                    <a:moveTo>
                      <a:pt x="5300" y="6601"/>
                    </a:moveTo>
                    <a:cubicBezTo>
                      <a:pt x="394" y="6601"/>
                      <a:pt x="394" y="6601"/>
                      <a:pt x="394" y="6601"/>
                    </a:cubicBezTo>
                    <a:cubicBezTo>
                      <a:pt x="179" y="6601"/>
                      <a:pt x="4" y="6427"/>
                      <a:pt x="4" y="6212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4"/>
                      <a:pt x="175" y="0"/>
                      <a:pt x="390" y="0"/>
                    </a:cubicBezTo>
                    <a:cubicBezTo>
                      <a:pt x="5296" y="0"/>
                      <a:pt x="5296" y="0"/>
                      <a:pt x="5296" y="0"/>
                    </a:cubicBezTo>
                    <a:cubicBezTo>
                      <a:pt x="5512" y="0"/>
                      <a:pt x="5686" y="174"/>
                      <a:pt x="5687" y="390"/>
                    </a:cubicBezTo>
                    <a:cubicBezTo>
                      <a:pt x="5690" y="6212"/>
                      <a:pt x="5690" y="6212"/>
                      <a:pt x="5690" y="6212"/>
                    </a:cubicBezTo>
                    <a:cubicBezTo>
                      <a:pt x="5690" y="6427"/>
                      <a:pt x="5516" y="6601"/>
                      <a:pt x="5300" y="6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844278" y="2716105"/>
                <a:ext cx="574538" cy="576657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3698" extrusionOk="0">
                    <a:moveTo>
                      <a:pt x="1849" y="0"/>
                    </a:moveTo>
                    <a:cubicBezTo>
                      <a:pt x="827" y="0"/>
                      <a:pt x="0" y="828"/>
                      <a:pt x="1" y="1849"/>
                    </a:cubicBezTo>
                    <a:cubicBezTo>
                      <a:pt x="1" y="2870"/>
                      <a:pt x="830" y="3698"/>
                      <a:pt x="1851" y="3698"/>
                    </a:cubicBezTo>
                    <a:cubicBezTo>
                      <a:pt x="2872" y="3698"/>
                      <a:pt x="3699" y="2870"/>
                      <a:pt x="3699" y="1849"/>
                    </a:cubicBezTo>
                    <a:cubicBezTo>
                      <a:pt x="3698" y="828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997910" y="2899202"/>
                <a:ext cx="267275" cy="1746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130" extrusionOk="0">
                    <a:moveTo>
                      <a:pt x="1428" y="566"/>
                    </a:moveTo>
                    <a:cubicBezTo>
                      <a:pt x="1424" y="566"/>
                      <a:pt x="1420" y="567"/>
                      <a:pt x="1416" y="567"/>
                    </a:cubicBezTo>
                    <a:cubicBezTo>
                      <a:pt x="1434" y="485"/>
                      <a:pt x="1432" y="396"/>
                      <a:pt x="1389" y="299"/>
                    </a:cubicBezTo>
                    <a:cubicBezTo>
                      <a:pt x="1308" y="120"/>
                      <a:pt x="1127" y="0"/>
                      <a:pt x="931" y="17"/>
                    </a:cubicBezTo>
                    <a:cubicBezTo>
                      <a:pt x="726" y="35"/>
                      <a:pt x="561" y="190"/>
                      <a:pt x="525" y="389"/>
                    </a:cubicBezTo>
                    <a:cubicBezTo>
                      <a:pt x="461" y="364"/>
                      <a:pt x="389" y="354"/>
                      <a:pt x="313" y="371"/>
                    </a:cubicBezTo>
                    <a:cubicBezTo>
                      <a:pt x="133" y="410"/>
                      <a:pt x="0" y="573"/>
                      <a:pt x="5" y="757"/>
                    </a:cubicBezTo>
                    <a:cubicBezTo>
                      <a:pt x="11" y="964"/>
                      <a:pt x="180" y="1130"/>
                      <a:pt x="389" y="1130"/>
                    </a:cubicBezTo>
                    <a:cubicBezTo>
                      <a:pt x="392" y="1130"/>
                      <a:pt x="395" y="1129"/>
                      <a:pt x="399" y="1129"/>
                    </a:cubicBezTo>
                    <a:cubicBezTo>
                      <a:pt x="399" y="1129"/>
                      <a:pt x="399" y="1129"/>
                      <a:pt x="399" y="1129"/>
                    </a:cubicBezTo>
                    <a:cubicBezTo>
                      <a:pt x="719" y="1129"/>
                      <a:pt x="719" y="1129"/>
                      <a:pt x="719" y="1129"/>
                    </a:cubicBezTo>
                    <a:cubicBezTo>
                      <a:pt x="718" y="796"/>
                      <a:pt x="718" y="796"/>
                      <a:pt x="718" y="796"/>
                    </a:cubicBezTo>
                    <a:cubicBezTo>
                      <a:pt x="506" y="796"/>
                      <a:pt x="506" y="796"/>
                      <a:pt x="506" y="796"/>
                    </a:cubicBezTo>
                    <a:cubicBezTo>
                      <a:pt x="884" y="432"/>
                      <a:pt x="884" y="432"/>
                      <a:pt x="884" y="432"/>
                    </a:cubicBezTo>
                    <a:cubicBezTo>
                      <a:pt x="1262" y="796"/>
                      <a:pt x="1262" y="796"/>
                      <a:pt x="1262" y="796"/>
                    </a:cubicBezTo>
                    <a:cubicBezTo>
                      <a:pt x="1050" y="796"/>
                      <a:pt x="1050" y="796"/>
                      <a:pt x="1050" y="796"/>
                    </a:cubicBezTo>
                    <a:cubicBezTo>
                      <a:pt x="1050" y="1129"/>
                      <a:pt x="1050" y="1129"/>
                      <a:pt x="1050" y="1129"/>
                    </a:cubicBezTo>
                    <a:cubicBezTo>
                      <a:pt x="1422" y="1129"/>
                      <a:pt x="1422" y="1129"/>
                      <a:pt x="1422" y="1129"/>
                    </a:cubicBezTo>
                    <a:cubicBezTo>
                      <a:pt x="1424" y="1129"/>
                      <a:pt x="1426" y="1130"/>
                      <a:pt x="1429" y="1130"/>
                    </a:cubicBezTo>
                    <a:cubicBezTo>
                      <a:pt x="1431" y="1130"/>
                      <a:pt x="1433" y="1129"/>
                      <a:pt x="1435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589" y="1124"/>
                      <a:pt x="1711" y="1001"/>
                      <a:pt x="1711" y="848"/>
                    </a:cubicBezTo>
                    <a:cubicBezTo>
                      <a:pt x="1711" y="692"/>
                      <a:pt x="1584" y="566"/>
                      <a:pt x="1428" y="5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5840069" y="2720314"/>
                <a:ext cx="578753" cy="576644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706" extrusionOk="0">
                    <a:moveTo>
                      <a:pt x="2684" y="356"/>
                    </a:moveTo>
                    <a:cubicBezTo>
                      <a:pt x="2578" y="297"/>
                      <a:pt x="2463" y="250"/>
                      <a:pt x="2341" y="215"/>
                    </a:cubicBezTo>
                    <a:cubicBezTo>
                      <a:pt x="1598" y="0"/>
                      <a:pt x="827" y="320"/>
                      <a:pt x="441" y="949"/>
                    </a:cubicBezTo>
                    <a:cubicBezTo>
                      <a:pt x="431" y="964"/>
                      <a:pt x="422" y="981"/>
                      <a:pt x="412" y="997"/>
                    </a:cubicBezTo>
                    <a:cubicBezTo>
                      <a:pt x="403" y="1013"/>
                      <a:pt x="394" y="1029"/>
                      <a:pt x="385" y="1046"/>
                    </a:cubicBezTo>
                    <a:cubicBezTo>
                      <a:pt x="385" y="1046"/>
                      <a:pt x="385" y="1047"/>
                      <a:pt x="385" y="1047"/>
                    </a:cubicBezTo>
                    <a:cubicBezTo>
                      <a:pt x="377" y="1063"/>
                      <a:pt x="369" y="1078"/>
                      <a:pt x="361" y="1093"/>
                    </a:cubicBezTo>
                    <a:cubicBezTo>
                      <a:pt x="360" y="1096"/>
                      <a:pt x="359" y="1099"/>
                      <a:pt x="358" y="1101"/>
                    </a:cubicBezTo>
                    <a:cubicBezTo>
                      <a:pt x="350" y="1117"/>
                      <a:pt x="343" y="1132"/>
                      <a:pt x="336" y="1148"/>
                    </a:cubicBezTo>
                    <a:cubicBezTo>
                      <a:pt x="330" y="1162"/>
                      <a:pt x="323" y="1177"/>
                      <a:pt x="317" y="1192"/>
                    </a:cubicBezTo>
                    <a:cubicBezTo>
                      <a:pt x="315" y="1197"/>
                      <a:pt x="313" y="1202"/>
                      <a:pt x="312" y="1206"/>
                    </a:cubicBezTo>
                    <a:cubicBezTo>
                      <a:pt x="305" y="1222"/>
                      <a:pt x="299" y="1238"/>
                      <a:pt x="294" y="1253"/>
                    </a:cubicBezTo>
                    <a:cubicBezTo>
                      <a:pt x="288" y="1269"/>
                      <a:pt x="282" y="1285"/>
                      <a:pt x="277" y="1301"/>
                    </a:cubicBezTo>
                    <a:cubicBezTo>
                      <a:pt x="270" y="1321"/>
                      <a:pt x="264" y="1343"/>
                      <a:pt x="258" y="1364"/>
                    </a:cubicBezTo>
                    <a:cubicBezTo>
                      <a:pt x="0" y="2257"/>
                      <a:pt x="515" y="3190"/>
                      <a:pt x="1408" y="3448"/>
                    </a:cubicBezTo>
                    <a:cubicBezTo>
                      <a:pt x="2301" y="3706"/>
                      <a:pt x="3234" y="3192"/>
                      <a:pt x="3492" y="2299"/>
                    </a:cubicBezTo>
                    <a:cubicBezTo>
                      <a:pt x="3714" y="1528"/>
                      <a:pt x="3360" y="726"/>
                      <a:pt x="2684" y="356"/>
                    </a:cubicBezTo>
                    <a:close/>
                    <a:moveTo>
                      <a:pt x="1526" y="3041"/>
                    </a:moveTo>
                    <a:cubicBezTo>
                      <a:pt x="858" y="2848"/>
                      <a:pt x="472" y="2149"/>
                      <a:pt x="665" y="1481"/>
                    </a:cubicBezTo>
                    <a:cubicBezTo>
                      <a:pt x="670" y="1466"/>
                      <a:pt x="674" y="1450"/>
                      <a:pt x="680" y="1434"/>
                    </a:cubicBezTo>
                    <a:cubicBezTo>
                      <a:pt x="684" y="1420"/>
                      <a:pt x="689" y="1406"/>
                      <a:pt x="694" y="1393"/>
                    </a:cubicBezTo>
                    <a:cubicBezTo>
                      <a:pt x="706" y="1361"/>
                      <a:pt x="719" y="1330"/>
                      <a:pt x="733" y="1299"/>
                    </a:cubicBezTo>
                    <a:cubicBezTo>
                      <a:pt x="739" y="1286"/>
                      <a:pt x="745" y="1273"/>
                      <a:pt x="752" y="1261"/>
                    </a:cubicBezTo>
                    <a:cubicBezTo>
                      <a:pt x="757" y="1251"/>
                      <a:pt x="762" y="1241"/>
                      <a:pt x="767" y="1232"/>
                    </a:cubicBezTo>
                    <a:cubicBezTo>
                      <a:pt x="774" y="1219"/>
                      <a:pt x="781" y="1207"/>
                      <a:pt x="788" y="1194"/>
                    </a:cubicBezTo>
                    <a:cubicBezTo>
                      <a:pt x="800" y="1174"/>
                      <a:pt x="812" y="1154"/>
                      <a:pt x="825" y="1134"/>
                    </a:cubicBezTo>
                    <a:cubicBezTo>
                      <a:pt x="1121" y="688"/>
                      <a:pt x="1682" y="465"/>
                      <a:pt x="2224" y="622"/>
                    </a:cubicBezTo>
                    <a:cubicBezTo>
                      <a:pt x="2303" y="645"/>
                      <a:pt x="2377" y="675"/>
                      <a:pt x="2448" y="711"/>
                    </a:cubicBezTo>
                    <a:cubicBezTo>
                      <a:pt x="2461" y="718"/>
                      <a:pt x="2475" y="724"/>
                      <a:pt x="2488" y="732"/>
                    </a:cubicBezTo>
                    <a:cubicBezTo>
                      <a:pt x="2492" y="734"/>
                      <a:pt x="2497" y="737"/>
                      <a:pt x="2501" y="740"/>
                    </a:cubicBezTo>
                    <a:cubicBezTo>
                      <a:pt x="2515" y="747"/>
                      <a:pt x="2528" y="755"/>
                      <a:pt x="2542" y="764"/>
                    </a:cubicBezTo>
                    <a:cubicBezTo>
                      <a:pt x="2542" y="764"/>
                      <a:pt x="2543" y="765"/>
                      <a:pt x="2544" y="765"/>
                    </a:cubicBezTo>
                    <a:cubicBezTo>
                      <a:pt x="2559" y="775"/>
                      <a:pt x="2574" y="784"/>
                      <a:pt x="2589" y="795"/>
                    </a:cubicBezTo>
                    <a:cubicBezTo>
                      <a:pt x="2591" y="796"/>
                      <a:pt x="2592" y="797"/>
                      <a:pt x="2593" y="798"/>
                    </a:cubicBezTo>
                    <a:cubicBezTo>
                      <a:pt x="2606" y="806"/>
                      <a:pt x="2619" y="815"/>
                      <a:pt x="2631" y="825"/>
                    </a:cubicBezTo>
                    <a:cubicBezTo>
                      <a:pt x="2646" y="836"/>
                      <a:pt x="2661" y="848"/>
                      <a:pt x="2676" y="860"/>
                    </a:cubicBezTo>
                    <a:cubicBezTo>
                      <a:pt x="2689" y="871"/>
                      <a:pt x="2701" y="882"/>
                      <a:pt x="2714" y="893"/>
                    </a:cubicBezTo>
                    <a:cubicBezTo>
                      <a:pt x="2715" y="894"/>
                      <a:pt x="2716" y="895"/>
                      <a:pt x="2717" y="896"/>
                    </a:cubicBezTo>
                    <a:cubicBezTo>
                      <a:pt x="2730" y="907"/>
                      <a:pt x="2743" y="920"/>
                      <a:pt x="2756" y="932"/>
                    </a:cubicBezTo>
                    <a:cubicBezTo>
                      <a:pt x="2757" y="933"/>
                      <a:pt x="2758" y="934"/>
                      <a:pt x="2758" y="935"/>
                    </a:cubicBezTo>
                    <a:cubicBezTo>
                      <a:pt x="2770" y="946"/>
                      <a:pt x="2782" y="958"/>
                      <a:pt x="2794" y="971"/>
                    </a:cubicBezTo>
                    <a:cubicBezTo>
                      <a:pt x="2806" y="984"/>
                      <a:pt x="2817" y="997"/>
                      <a:pt x="2829" y="1011"/>
                    </a:cubicBezTo>
                    <a:cubicBezTo>
                      <a:pt x="2840" y="1023"/>
                      <a:pt x="2850" y="1035"/>
                      <a:pt x="2860" y="1048"/>
                    </a:cubicBezTo>
                    <a:cubicBezTo>
                      <a:pt x="2861" y="1049"/>
                      <a:pt x="2862" y="1051"/>
                      <a:pt x="2863" y="1052"/>
                    </a:cubicBezTo>
                    <a:cubicBezTo>
                      <a:pt x="2885" y="1080"/>
                      <a:pt x="2906" y="1109"/>
                      <a:pt x="2926" y="1139"/>
                    </a:cubicBezTo>
                    <a:cubicBezTo>
                      <a:pt x="2935" y="1153"/>
                      <a:pt x="2945" y="1168"/>
                      <a:pt x="2954" y="1184"/>
                    </a:cubicBezTo>
                    <a:cubicBezTo>
                      <a:pt x="2963" y="1199"/>
                      <a:pt x="2972" y="1214"/>
                      <a:pt x="2980" y="1230"/>
                    </a:cubicBezTo>
                    <a:cubicBezTo>
                      <a:pt x="2989" y="1245"/>
                      <a:pt x="2997" y="1261"/>
                      <a:pt x="3005" y="1276"/>
                    </a:cubicBezTo>
                    <a:cubicBezTo>
                      <a:pt x="3013" y="1295"/>
                      <a:pt x="3022" y="1313"/>
                      <a:pt x="3030" y="1332"/>
                    </a:cubicBezTo>
                    <a:cubicBezTo>
                      <a:pt x="3036" y="1344"/>
                      <a:pt x="3041" y="1357"/>
                      <a:pt x="3046" y="1369"/>
                    </a:cubicBezTo>
                    <a:cubicBezTo>
                      <a:pt x="3053" y="1389"/>
                      <a:pt x="3060" y="1408"/>
                      <a:pt x="3067" y="1427"/>
                    </a:cubicBezTo>
                    <a:cubicBezTo>
                      <a:pt x="3072" y="1443"/>
                      <a:pt x="3077" y="1458"/>
                      <a:pt x="3082" y="1474"/>
                    </a:cubicBezTo>
                    <a:cubicBezTo>
                      <a:pt x="3082" y="1474"/>
                      <a:pt x="3082" y="1475"/>
                      <a:pt x="3083" y="1476"/>
                    </a:cubicBezTo>
                    <a:cubicBezTo>
                      <a:pt x="3088" y="1493"/>
                      <a:pt x="3092" y="1510"/>
                      <a:pt x="3097" y="1528"/>
                    </a:cubicBezTo>
                    <a:cubicBezTo>
                      <a:pt x="3097" y="1529"/>
                      <a:pt x="3098" y="1531"/>
                      <a:pt x="3098" y="1532"/>
                    </a:cubicBezTo>
                    <a:cubicBezTo>
                      <a:pt x="3102" y="1548"/>
                      <a:pt x="3105" y="1564"/>
                      <a:pt x="3108" y="1580"/>
                    </a:cubicBezTo>
                    <a:cubicBezTo>
                      <a:pt x="3112" y="1598"/>
                      <a:pt x="3115" y="1616"/>
                      <a:pt x="3118" y="1633"/>
                    </a:cubicBezTo>
                    <a:cubicBezTo>
                      <a:pt x="3121" y="1649"/>
                      <a:pt x="3123" y="1666"/>
                      <a:pt x="3125" y="1682"/>
                    </a:cubicBezTo>
                    <a:cubicBezTo>
                      <a:pt x="3125" y="1684"/>
                      <a:pt x="3125" y="1685"/>
                      <a:pt x="3125" y="1686"/>
                    </a:cubicBezTo>
                    <a:cubicBezTo>
                      <a:pt x="3128" y="1704"/>
                      <a:pt x="3130" y="1722"/>
                      <a:pt x="3131" y="1740"/>
                    </a:cubicBezTo>
                    <a:cubicBezTo>
                      <a:pt x="3132" y="1759"/>
                      <a:pt x="3133" y="1778"/>
                      <a:pt x="3133" y="1798"/>
                    </a:cubicBezTo>
                    <a:cubicBezTo>
                      <a:pt x="3134" y="1815"/>
                      <a:pt x="3134" y="1832"/>
                      <a:pt x="3134" y="1850"/>
                    </a:cubicBezTo>
                    <a:cubicBezTo>
                      <a:pt x="3134" y="1864"/>
                      <a:pt x="3133" y="1878"/>
                      <a:pt x="3132" y="1893"/>
                    </a:cubicBezTo>
                    <a:cubicBezTo>
                      <a:pt x="3132" y="1899"/>
                      <a:pt x="3132" y="1907"/>
                      <a:pt x="3131" y="1913"/>
                    </a:cubicBezTo>
                    <a:cubicBezTo>
                      <a:pt x="3130" y="1929"/>
                      <a:pt x="3129" y="1944"/>
                      <a:pt x="3127" y="1960"/>
                    </a:cubicBezTo>
                    <a:cubicBezTo>
                      <a:pt x="3127" y="1960"/>
                      <a:pt x="3127" y="1961"/>
                      <a:pt x="3127" y="1961"/>
                    </a:cubicBezTo>
                    <a:cubicBezTo>
                      <a:pt x="3126" y="1976"/>
                      <a:pt x="3124" y="1992"/>
                      <a:pt x="3121" y="2007"/>
                    </a:cubicBezTo>
                    <a:cubicBezTo>
                      <a:pt x="3121" y="2013"/>
                      <a:pt x="3120" y="2018"/>
                      <a:pt x="3119" y="2024"/>
                    </a:cubicBezTo>
                    <a:cubicBezTo>
                      <a:pt x="3117" y="2038"/>
                      <a:pt x="3114" y="2053"/>
                      <a:pt x="3111" y="2067"/>
                    </a:cubicBezTo>
                    <a:cubicBezTo>
                      <a:pt x="3111" y="2069"/>
                      <a:pt x="3111" y="2071"/>
                      <a:pt x="3110" y="2073"/>
                    </a:cubicBezTo>
                    <a:cubicBezTo>
                      <a:pt x="3104" y="2109"/>
                      <a:pt x="3095" y="2145"/>
                      <a:pt x="3084" y="2181"/>
                    </a:cubicBezTo>
                    <a:cubicBezTo>
                      <a:pt x="2892" y="2849"/>
                      <a:pt x="2194" y="3234"/>
                      <a:pt x="1526" y="30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5840069" y="2735046"/>
                <a:ext cx="553500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603" extrusionOk="0">
                    <a:moveTo>
                      <a:pt x="258" y="1261"/>
                    </a:moveTo>
                    <a:cubicBezTo>
                      <a:pt x="0" y="2154"/>
                      <a:pt x="515" y="3087"/>
                      <a:pt x="1408" y="3345"/>
                    </a:cubicBezTo>
                    <a:cubicBezTo>
                      <a:pt x="2301" y="3603"/>
                      <a:pt x="3234" y="3089"/>
                      <a:pt x="3492" y="2196"/>
                    </a:cubicBezTo>
                    <a:cubicBezTo>
                      <a:pt x="3498" y="2175"/>
                      <a:pt x="3504" y="2153"/>
                      <a:pt x="3508" y="2132"/>
                    </a:cubicBezTo>
                    <a:cubicBezTo>
                      <a:pt x="3513" y="2116"/>
                      <a:pt x="3516" y="2100"/>
                      <a:pt x="3520" y="2083"/>
                    </a:cubicBezTo>
                    <a:cubicBezTo>
                      <a:pt x="3524" y="2067"/>
                      <a:pt x="3527" y="2050"/>
                      <a:pt x="3530" y="2034"/>
                    </a:cubicBezTo>
                    <a:cubicBezTo>
                      <a:pt x="3531" y="2029"/>
                      <a:pt x="3532" y="2024"/>
                      <a:pt x="3532" y="2019"/>
                    </a:cubicBezTo>
                    <a:cubicBezTo>
                      <a:pt x="3536" y="2003"/>
                      <a:pt x="3538" y="1987"/>
                      <a:pt x="3540" y="1971"/>
                    </a:cubicBezTo>
                    <a:cubicBezTo>
                      <a:pt x="3543" y="1954"/>
                      <a:pt x="3545" y="1937"/>
                      <a:pt x="3547" y="1921"/>
                    </a:cubicBezTo>
                    <a:cubicBezTo>
                      <a:pt x="3547" y="1918"/>
                      <a:pt x="3548" y="1915"/>
                      <a:pt x="3548" y="1912"/>
                    </a:cubicBezTo>
                    <a:cubicBezTo>
                      <a:pt x="3550" y="1895"/>
                      <a:pt x="3551" y="1878"/>
                      <a:pt x="3553" y="1860"/>
                    </a:cubicBezTo>
                    <a:cubicBezTo>
                      <a:pt x="3553" y="1860"/>
                      <a:pt x="3553" y="1859"/>
                      <a:pt x="3553" y="1859"/>
                    </a:cubicBezTo>
                    <a:cubicBezTo>
                      <a:pt x="3555" y="1840"/>
                      <a:pt x="3555" y="1821"/>
                      <a:pt x="3556" y="1803"/>
                    </a:cubicBezTo>
                    <a:cubicBezTo>
                      <a:pt x="3557" y="1784"/>
                      <a:pt x="3558" y="1766"/>
                      <a:pt x="3558" y="1747"/>
                    </a:cubicBezTo>
                    <a:cubicBezTo>
                      <a:pt x="3540" y="1905"/>
                      <a:pt x="3416" y="1982"/>
                      <a:pt x="3319" y="1969"/>
                    </a:cubicBezTo>
                    <a:cubicBezTo>
                      <a:pt x="3208" y="1954"/>
                      <a:pt x="3126" y="1817"/>
                      <a:pt x="3134" y="1699"/>
                    </a:cubicBezTo>
                    <a:cubicBezTo>
                      <a:pt x="3134" y="1722"/>
                      <a:pt x="3134" y="1746"/>
                      <a:pt x="3133" y="1769"/>
                    </a:cubicBezTo>
                    <a:cubicBezTo>
                      <a:pt x="3133" y="1784"/>
                      <a:pt x="3132" y="1798"/>
                      <a:pt x="3131" y="1812"/>
                    </a:cubicBezTo>
                    <a:cubicBezTo>
                      <a:pt x="3131" y="1823"/>
                      <a:pt x="3130" y="1834"/>
                      <a:pt x="3128" y="1845"/>
                    </a:cubicBezTo>
                    <a:cubicBezTo>
                      <a:pt x="3127" y="1859"/>
                      <a:pt x="3126" y="1873"/>
                      <a:pt x="3124" y="1888"/>
                    </a:cubicBezTo>
                    <a:cubicBezTo>
                      <a:pt x="3119" y="1921"/>
                      <a:pt x="3114" y="1954"/>
                      <a:pt x="3107" y="1987"/>
                    </a:cubicBezTo>
                    <a:cubicBezTo>
                      <a:pt x="3104" y="2002"/>
                      <a:pt x="3101" y="2016"/>
                      <a:pt x="3097" y="2030"/>
                    </a:cubicBezTo>
                    <a:cubicBezTo>
                      <a:pt x="3093" y="2046"/>
                      <a:pt x="3089" y="2062"/>
                      <a:pt x="3084" y="2078"/>
                    </a:cubicBezTo>
                    <a:cubicBezTo>
                      <a:pt x="2892" y="2746"/>
                      <a:pt x="2193" y="3131"/>
                      <a:pt x="1525" y="2938"/>
                    </a:cubicBezTo>
                    <a:cubicBezTo>
                      <a:pt x="857" y="2745"/>
                      <a:pt x="472" y="2046"/>
                      <a:pt x="665" y="1378"/>
                    </a:cubicBezTo>
                    <a:cubicBezTo>
                      <a:pt x="675" y="1342"/>
                      <a:pt x="687" y="1307"/>
                      <a:pt x="701" y="1273"/>
                    </a:cubicBezTo>
                    <a:cubicBezTo>
                      <a:pt x="701" y="1271"/>
                      <a:pt x="702" y="1269"/>
                      <a:pt x="703" y="1268"/>
                    </a:cubicBezTo>
                    <a:cubicBezTo>
                      <a:pt x="708" y="1254"/>
                      <a:pt x="714" y="1240"/>
                      <a:pt x="719" y="1227"/>
                    </a:cubicBezTo>
                    <a:cubicBezTo>
                      <a:pt x="722" y="1222"/>
                      <a:pt x="724" y="1216"/>
                      <a:pt x="726" y="1212"/>
                    </a:cubicBezTo>
                    <a:cubicBezTo>
                      <a:pt x="732" y="1197"/>
                      <a:pt x="739" y="1183"/>
                      <a:pt x="746" y="1170"/>
                    </a:cubicBezTo>
                    <a:cubicBezTo>
                      <a:pt x="746" y="1169"/>
                      <a:pt x="746" y="1169"/>
                      <a:pt x="747" y="1168"/>
                    </a:cubicBezTo>
                    <a:cubicBezTo>
                      <a:pt x="753" y="1154"/>
                      <a:pt x="761" y="1141"/>
                      <a:pt x="768" y="1127"/>
                    </a:cubicBezTo>
                    <a:cubicBezTo>
                      <a:pt x="771" y="1121"/>
                      <a:pt x="774" y="1115"/>
                      <a:pt x="778" y="1109"/>
                    </a:cubicBezTo>
                    <a:cubicBezTo>
                      <a:pt x="785" y="1096"/>
                      <a:pt x="792" y="1084"/>
                      <a:pt x="800" y="1072"/>
                    </a:cubicBezTo>
                    <a:cubicBezTo>
                      <a:pt x="809" y="1057"/>
                      <a:pt x="818" y="1042"/>
                      <a:pt x="828" y="1028"/>
                    </a:cubicBezTo>
                    <a:cubicBezTo>
                      <a:pt x="838" y="1012"/>
                      <a:pt x="849" y="996"/>
                      <a:pt x="861" y="981"/>
                    </a:cubicBezTo>
                    <a:cubicBezTo>
                      <a:pt x="872" y="966"/>
                      <a:pt x="883" y="952"/>
                      <a:pt x="894" y="938"/>
                    </a:cubicBezTo>
                    <a:cubicBezTo>
                      <a:pt x="894" y="937"/>
                      <a:pt x="895" y="936"/>
                      <a:pt x="896" y="935"/>
                    </a:cubicBezTo>
                    <a:cubicBezTo>
                      <a:pt x="907" y="922"/>
                      <a:pt x="917" y="909"/>
                      <a:pt x="928" y="897"/>
                    </a:cubicBezTo>
                    <a:cubicBezTo>
                      <a:pt x="940" y="883"/>
                      <a:pt x="952" y="870"/>
                      <a:pt x="965" y="857"/>
                    </a:cubicBezTo>
                    <a:cubicBezTo>
                      <a:pt x="976" y="845"/>
                      <a:pt x="987" y="834"/>
                      <a:pt x="999" y="823"/>
                    </a:cubicBezTo>
                    <a:cubicBezTo>
                      <a:pt x="1000" y="821"/>
                      <a:pt x="1002" y="820"/>
                      <a:pt x="1003" y="819"/>
                    </a:cubicBezTo>
                    <a:cubicBezTo>
                      <a:pt x="1016" y="807"/>
                      <a:pt x="1029" y="795"/>
                      <a:pt x="1042" y="783"/>
                    </a:cubicBezTo>
                    <a:cubicBezTo>
                      <a:pt x="1043" y="782"/>
                      <a:pt x="1043" y="782"/>
                      <a:pt x="1044" y="782"/>
                    </a:cubicBezTo>
                    <a:cubicBezTo>
                      <a:pt x="1056" y="771"/>
                      <a:pt x="1069" y="760"/>
                      <a:pt x="1081" y="750"/>
                    </a:cubicBezTo>
                    <a:cubicBezTo>
                      <a:pt x="1097" y="737"/>
                      <a:pt x="1113" y="725"/>
                      <a:pt x="1130" y="713"/>
                    </a:cubicBezTo>
                    <a:cubicBezTo>
                      <a:pt x="1141" y="704"/>
                      <a:pt x="1152" y="697"/>
                      <a:pt x="1163" y="689"/>
                    </a:cubicBezTo>
                    <a:cubicBezTo>
                      <a:pt x="1180" y="677"/>
                      <a:pt x="1197" y="666"/>
                      <a:pt x="1214" y="656"/>
                    </a:cubicBezTo>
                    <a:cubicBezTo>
                      <a:pt x="1229" y="646"/>
                      <a:pt x="1244" y="638"/>
                      <a:pt x="1260" y="629"/>
                    </a:cubicBezTo>
                    <a:cubicBezTo>
                      <a:pt x="1275" y="621"/>
                      <a:pt x="1291" y="612"/>
                      <a:pt x="1307" y="604"/>
                    </a:cubicBezTo>
                    <a:cubicBezTo>
                      <a:pt x="1323" y="596"/>
                      <a:pt x="1338" y="589"/>
                      <a:pt x="1355" y="581"/>
                    </a:cubicBezTo>
                    <a:cubicBezTo>
                      <a:pt x="1387" y="567"/>
                      <a:pt x="1420" y="553"/>
                      <a:pt x="1454" y="542"/>
                    </a:cubicBezTo>
                    <a:cubicBezTo>
                      <a:pt x="1455" y="541"/>
                      <a:pt x="1457" y="540"/>
                      <a:pt x="1459" y="540"/>
                    </a:cubicBezTo>
                    <a:cubicBezTo>
                      <a:pt x="1474" y="534"/>
                      <a:pt x="1489" y="529"/>
                      <a:pt x="1504" y="525"/>
                    </a:cubicBezTo>
                    <a:cubicBezTo>
                      <a:pt x="1521" y="519"/>
                      <a:pt x="1538" y="514"/>
                      <a:pt x="1556" y="510"/>
                    </a:cubicBezTo>
                    <a:cubicBezTo>
                      <a:pt x="1572" y="506"/>
                      <a:pt x="1588" y="502"/>
                      <a:pt x="1605" y="498"/>
                    </a:cubicBezTo>
                    <a:cubicBezTo>
                      <a:pt x="1606" y="498"/>
                      <a:pt x="1607" y="498"/>
                      <a:pt x="1608" y="498"/>
                    </a:cubicBezTo>
                    <a:cubicBezTo>
                      <a:pt x="1626" y="494"/>
                      <a:pt x="1643" y="491"/>
                      <a:pt x="1661" y="487"/>
                    </a:cubicBezTo>
                    <a:cubicBezTo>
                      <a:pt x="1662" y="487"/>
                      <a:pt x="1664" y="487"/>
                      <a:pt x="1665" y="487"/>
                    </a:cubicBezTo>
                    <a:cubicBezTo>
                      <a:pt x="1681" y="484"/>
                      <a:pt x="1698" y="481"/>
                      <a:pt x="1714" y="479"/>
                    </a:cubicBezTo>
                    <a:cubicBezTo>
                      <a:pt x="1733" y="477"/>
                      <a:pt x="1752" y="475"/>
                      <a:pt x="1771" y="473"/>
                    </a:cubicBezTo>
                    <a:cubicBezTo>
                      <a:pt x="1787" y="472"/>
                      <a:pt x="1802" y="471"/>
                      <a:pt x="1817" y="470"/>
                    </a:cubicBezTo>
                    <a:cubicBezTo>
                      <a:pt x="1819" y="470"/>
                      <a:pt x="1820" y="470"/>
                      <a:pt x="1822" y="470"/>
                    </a:cubicBezTo>
                    <a:cubicBezTo>
                      <a:pt x="1840" y="469"/>
                      <a:pt x="1859" y="469"/>
                      <a:pt x="1877" y="469"/>
                    </a:cubicBezTo>
                    <a:cubicBezTo>
                      <a:pt x="1878" y="469"/>
                      <a:pt x="1878" y="469"/>
                      <a:pt x="1879" y="469"/>
                    </a:cubicBezTo>
                    <a:cubicBezTo>
                      <a:pt x="1895" y="469"/>
                      <a:pt x="1910" y="470"/>
                      <a:pt x="1927" y="471"/>
                    </a:cubicBezTo>
                    <a:cubicBezTo>
                      <a:pt x="1931" y="470"/>
                      <a:pt x="1936" y="471"/>
                      <a:pt x="1942" y="471"/>
                    </a:cubicBezTo>
                    <a:cubicBezTo>
                      <a:pt x="1956" y="472"/>
                      <a:pt x="1972" y="473"/>
                      <a:pt x="1987" y="474"/>
                    </a:cubicBezTo>
                    <a:cubicBezTo>
                      <a:pt x="1685" y="483"/>
                      <a:pt x="1704" y="53"/>
                      <a:pt x="1976" y="48"/>
                    </a:cubicBezTo>
                    <a:cubicBezTo>
                      <a:pt x="1207" y="0"/>
                      <a:pt x="480" y="489"/>
                      <a:pt x="258" y="1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751678" y="3347473"/>
                <a:ext cx="759752" cy="67346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34" extrusionOk="0">
                    <a:moveTo>
                      <a:pt x="4717" y="434"/>
                    </a:moveTo>
                    <a:cubicBezTo>
                      <a:pt x="156" y="434"/>
                      <a:pt x="156" y="434"/>
                      <a:pt x="156" y="434"/>
                    </a:cubicBezTo>
                    <a:cubicBezTo>
                      <a:pt x="70" y="434"/>
                      <a:pt x="0" y="365"/>
                      <a:pt x="0" y="27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4716" y="0"/>
                      <a:pt x="4716" y="0"/>
                      <a:pt x="4716" y="0"/>
                    </a:cubicBezTo>
                    <a:cubicBezTo>
                      <a:pt x="4802" y="0"/>
                      <a:pt x="4872" y="70"/>
                      <a:pt x="4872" y="156"/>
                    </a:cubicBezTo>
                    <a:cubicBezTo>
                      <a:pt x="4872" y="278"/>
                      <a:pt x="4872" y="278"/>
                      <a:pt x="4872" y="278"/>
                    </a:cubicBezTo>
                    <a:cubicBezTo>
                      <a:pt x="4872" y="365"/>
                      <a:pt x="4803" y="434"/>
                      <a:pt x="4717" y="4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6235724" y="3448492"/>
                <a:ext cx="275696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3" extrusionOk="0">
                    <a:moveTo>
                      <a:pt x="1608" y="533"/>
                    </a:moveTo>
                    <a:cubicBezTo>
                      <a:pt x="156" y="533"/>
                      <a:pt x="156" y="533"/>
                      <a:pt x="156" y="533"/>
                    </a:cubicBezTo>
                    <a:cubicBezTo>
                      <a:pt x="70" y="533"/>
                      <a:pt x="0" y="463"/>
                      <a:pt x="0" y="37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608" y="0"/>
                      <a:pt x="1608" y="0"/>
                      <a:pt x="1608" y="0"/>
                    </a:cubicBezTo>
                    <a:cubicBezTo>
                      <a:pt x="1694" y="0"/>
                      <a:pt x="1764" y="70"/>
                      <a:pt x="1764" y="156"/>
                    </a:cubicBezTo>
                    <a:cubicBezTo>
                      <a:pt x="1764" y="377"/>
                      <a:pt x="1764" y="377"/>
                      <a:pt x="1764" y="377"/>
                    </a:cubicBezTo>
                    <a:cubicBezTo>
                      <a:pt x="1764" y="463"/>
                      <a:pt x="1694" y="533"/>
                      <a:pt x="1608" y="5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6122078" y="3446388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6008433" y="3446388"/>
                <a:ext cx="86287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547" y="274"/>
                    </a:moveTo>
                    <a:cubicBezTo>
                      <a:pt x="548" y="425"/>
                      <a:pt x="425" y="548"/>
                      <a:pt x="274" y="548"/>
                    </a:cubicBezTo>
                    <a:cubicBezTo>
                      <a:pt x="123" y="548"/>
                      <a:pt x="0" y="425"/>
                      <a:pt x="0" y="274"/>
                    </a:cubicBezTo>
                    <a:cubicBezTo>
                      <a:pt x="0" y="123"/>
                      <a:pt x="122" y="0"/>
                      <a:pt x="274" y="0"/>
                    </a:cubicBezTo>
                    <a:cubicBezTo>
                      <a:pt x="425" y="0"/>
                      <a:pt x="547" y="123"/>
                      <a:pt x="54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30"/>
            <p:cNvGrpSpPr/>
            <p:nvPr/>
          </p:nvGrpSpPr>
          <p:grpSpPr>
            <a:xfrm>
              <a:off x="8100389" y="2547672"/>
              <a:ext cx="211524" cy="932645"/>
              <a:chOff x="5703957" y="2852807"/>
              <a:chExt cx="583675" cy="2573525"/>
            </a:xfrm>
          </p:grpSpPr>
          <p:sp>
            <p:nvSpPr>
              <p:cNvPr id="650" name="Google Shape;650;p30"/>
              <p:cNvSpPr/>
              <p:nvPr/>
            </p:nvSpPr>
            <p:spPr>
              <a:xfrm>
                <a:off x="5703957" y="2852807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720" y="0"/>
                    </a:move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742"/>
                      <a:pt x="73" y="815"/>
                      <a:pt x="164" y="815"/>
                    </a:cubicBez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2"/>
                      <a:pt x="885" y="651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5978107" y="2958932"/>
                <a:ext cx="26530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9" extrusionOk="0">
                    <a:moveTo>
                      <a:pt x="19" y="0"/>
                    </a:moveTo>
                    <a:cubicBezTo>
                      <a:pt x="29" y="0"/>
                      <a:pt x="37" y="8"/>
                      <a:pt x="37" y="19"/>
                    </a:cubicBezTo>
                    <a:cubicBezTo>
                      <a:pt x="37" y="361"/>
                      <a:pt x="37" y="361"/>
                      <a:pt x="37" y="361"/>
                    </a:cubicBezTo>
                    <a:cubicBezTo>
                      <a:pt x="37" y="371"/>
                      <a:pt x="29" y="379"/>
                      <a:pt x="19" y="379"/>
                    </a:cubicBezTo>
                    <a:cubicBezTo>
                      <a:pt x="9" y="379"/>
                      <a:pt x="0" y="371"/>
                      <a:pt x="0" y="36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5871985" y="3268462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18" y="0"/>
                    </a:move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5871985" y="3082744"/>
                <a:ext cx="24762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193" y="191"/>
                    </a:moveTo>
                    <a:cubicBezTo>
                      <a:pt x="188" y="191"/>
                      <a:pt x="184" y="190"/>
                      <a:pt x="180" y="18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" y="27"/>
                      <a:pt x="0" y="15"/>
                      <a:pt x="7" y="8"/>
                    </a:cubicBezTo>
                    <a:cubicBezTo>
                      <a:pt x="14" y="0"/>
                      <a:pt x="25" y="0"/>
                      <a:pt x="33" y="6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56" y="0"/>
                      <a:pt x="367" y="0"/>
                      <a:pt x="374" y="8"/>
                    </a:cubicBezTo>
                    <a:cubicBezTo>
                      <a:pt x="381" y="15"/>
                      <a:pt x="380" y="27"/>
                      <a:pt x="373" y="34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1" y="190"/>
                      <a:pt x="197" y="191"/>
                      <a:pt x="193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5703957" y="3524930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164" y="815"/>
                    </a:move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1"/>
                      <a:pt x="885" y="650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741"/>
                      <a:pt x="73" y="815"/>
                      <a:pt x="164" y="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5978107" y="3710649"/>
                <a:ext cx="26531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9" extrusionOk="0">
                    <a:moveTo>
                      <a:pt x="18" y="379"/>
                    </a:moveTo>
                    <a:cubicBezTo>
                      <a:pt x="8" y="379"/>
                      <a:pt x="0" y="371"/>
                      <a:pt x="0" y="36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36" y="371"/>
                      <a:pt x="28" y="379"/>
                      <a:pt x="18" y="3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5871985" y="3631055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361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5871985" y="3710649"/>
                <a:ext cx="247617" cy="12381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92" extrusionOk="0">
                    <a:moveTo>
                      <a:pt x="188" y="0"/>
                    </a:moveTo>
                    <a:cubicBezTo>
                      <a:pt x="192" y="0"/>
                      <a:pt x="197" y="2"/>
                      <a:pt x="200" y="5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80" y="164"/>
                      <a:pt x="380" y="176"/>
                      <a:pt x="374" y="183"/>
                    </a:cubicBezTo>
                    <a:cubicBezTo>
                      <a:pt x="367" y="191"/>
                      <a:pt x="355" y="192"/>
                      <a:pt x="347" y="185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32" y="185"/>
                      <a:pt x="32" y="185"/>
                      <a:pt x="32" y="185"/>
                    </a:cubicBezTo>
                    <a:cubicBezTo>
                      <a:pt x="25" y="192"/>
                      <a:pt x="13" y="191"/>
                      <a:pt x="6" y="184"/>
                    </a:cubicBezTo>
                    <a:cubicBezTo>
                      <a:pt x="0" y="176"/>
                      <a:pt x="0" y="164"/>
                      <a:pt x="8" y="157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79" y="2"/>
                      <a:pt x="184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5730488" y="4170522"/>
                <a:ext cx="530608" cy="58367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6" extrusionOk="0">
                    <a:moveTo>
                      <a:pt x="0" y="165"/>
                    </a:moveTo>
                    <a:cubicBezTo>
                      <a:pt x="0" y="721"/>
                      <a:pt x="0" y="721"/>
                      <a:pt x="0" y="721"/>
                    </a:cubicBezTo>
                    <a:cubicBezTo>
                      <a:pt x="0" y="812"/>
                      <a:pt x="73" y="886"/>
                      <a:pt x="164" y="886"/>
                    </a:cubicBezTo>
                    <a:cubicBezTo>
                      <a:pt x="650" y="886"/>
                      <a:pt x="650" y="886"/>
                      <a:pt x="650" y="886"/>
                    </a:cubicBezTo>
                    <a:cubicBezTo>
                      <a:pt x="741" y="886"/>
                      <a:pt x="815" y="812"/>
                      <a:pt x="815" y="721"/>
                    </a:cubicBez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5933889" y="4338553"/>
                <a:ext cx="123809" cy="24762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0" extrusionOk="0">
                    <a:moveTo>
                      <a:pt x="192" y="188"/>
                    </a:moveTo>
                    <a:cubicBezTo>
                      <a:pt x="192" y="192"/>
                      <a:pt x="191" y="197"/>
                      <a:pt x="187" y="200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28" y="380"/>
                      <a:pt x="16" y="380"/>
                      <a:pt x="9" y="374"/>
                    </a:cubicBezTo>
                    <a:cubicBezTo>
                      <a:pt x="1" y="367"/>
                      <a:pt x="0" y="355"/>
                      <a:pt x="7" y="34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1" y="13"/>
                      <a:pt x="9" y="6"/>
                    </a:cubicBezTo>
                    <a:cubicBezTo>
                      <a:pt x="16" y="0"/>
                      <a:pt x="28" y="0"/>
                      <a:pt x="35" y="8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90" y="179"/>
                      <a:pt x="192" y="184"/>
                      <a:pt x="192" y="1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5730488" y="4842645"/>
                <a:ext cx="530608" cy="58368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5" extrusionOk="0">
                    <a:moveTo>
                      <a:pt x="815" y="720"/>
                    </a:move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811"/>
                      <a:pt x="73" y="885"/>
                      <a:pt x="164" y="885"/>
                    </a:cubicBezTo>
                    <a:cubicBezTo>
                      <a:pt x="650" y="885"/>
                      <a:pt x="650" y="885"/>
                      <a:pt x="650" y="885"/>
                    </a:cubicBezTo>
                    <a:cubicBezTo>
                      <a:pt x="741" y="885"/>
                      <a:pt x="815" y="811"/>
                      <a:pt x="815" y="7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933889" y="5010676"/>
                <a:ext cx="123809" cy="2476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1" extrusionOk="0">
                    <a:moveTo>
                      <a:pt x="0" y="192"/>
                    </a:moveTo>
                    <a:cubicBezTo>
                      <a:pt x="0" y="188"/>
                      <a:pt x="2" y="184"/>
                      <a:pt x="5" y="18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65" y="1"/>
                      <a:pt x="176" y="0"/>
                      <a:pt x="184" y="7"/>
                    </a:cubicBezTo>
                    <a:cubicBezTo>
                      <a:pt x="191" y="14"/>
                      <a:pt x="192" y="25"/>
                      <a:pt x="185" y="33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185" y="348"/>
                      <a:pt x="185" y="348"/>
                      <a:pt x="185" y="348"/>
                    </a:cubicBezTo>
                    <a:cubicBezTo>
                      <a:pt x="192" y="355"/>
                      <a:pt x="192" y="367"/>
                      <a:pt x="184" y="374"/>
                    </a:cubicBezTo>
                    <a:cubicBezTo>
                      <a:pt x="176" y="381"/>
                      <a:pt x="165" y="380"/>
                      <a:pt x="158" y="373"/>
                    </a:cubicBezTo>
                    <a:cubicBezTo>
                      <a:pt x="5" y="205"/>
                      <a:pt x="5" y="205"/>
                      <a:pt x="5" y="205"/>
                    </a:cubicBezTo>
                    <a:cubicBezTo>
                      <a:pt x="2" y="201"/>
                      <a:pt x="0" y="197"/>
                      <a:pt x="0" y="1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2" name="Google Shape;662;p30"/>
            <p:cNvSpPr/>
            <p:nvPr/>
          </p:nvSpPr>
          <p:spPr>
            <a:xfrm>
              <a:off x="4893364" y="3540950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30"/>
            <p:cNvGrpSpPr/>
            <p:nvPr/>
          </p:nvGrpSpPr>
          <p:grpSpPr>
            <a:xfrm>
              <a:off x="4490527" y="539500"/>
              <a:ext cx="510600" cy="486850"/>
              <a:chOff x="1973" y="306"/>
              <a:chExt cx="71" cy="67"/>
            </a:xfrm>
          </p:grpSpPr>
          <p:sp>
            <p:nvSpPr>
              <p:cNvPr id="664" name="Google Shape;664;p3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67" name="Google Shape;667;p30"/>
            <p:cNvCxnSpPr/>
            <p:nvPr/>
          </p:nvCxnSpPr>
          <p:spPr>
            <a:xfrm rot="-5400000" flipH="1">
              <a:off x="4061850" y="168694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68" name="Google Shape;668;p30"/>
            <p:cNvGrpSpPr/>
            <p:nvPr/>
          </p:nvGrpSpPr>
          <p:grpSpPr>
            <a:xfrm>
              <a:off x="4676742" y="1178182"/>
              <a:ext cx="138146" cy="138146"/>
              <a:chOff x="4315031" y="1267400"/>
              <a:chExt cx="298500" cy="298500"/>
            </a:xfrm>
          </p:grpSpPr>
          <p:sp>
            <p:nvSpPr>
              <p:cNvPr id="669" name="Google Shape;669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71" name="Google Shape;671;p30"/>
            <p:cNvCxnSpPr>
              <a:stCxn id="640" idx="4"/>
            </p:cNvCxnSpPr>
            <p:nvPr/>
          </p:nvCxnSpPr>
          <p:spPr>
            <a:xfrm>
              <a:off x="7912872" y="23394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72" name="Google Shape;672;p30"/>
            <p:cNvGrpSpPr/>
            <p:nvPr/>
          </p:nvGrpSpPr>
          <p:grpSpPr>
            <a:xfrm>
              <a:off x="7681476" y="3815950"/>
              <a:ext cx="476607" cy="475800"/>
              <a:chOff x="2153" y="22"/>
              <a:chExt cx="45" cy="45"/>
            </a:xfrm>
          </p:grpSpPr>
          <p:sp>
            <p:nvSpPr>
              <p:cNvPr id="673" name="Google Shape;673;p30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30"/>
            <p:cNvGrpSpPr/>
            <p:nvPr/>
          </p:nvGrpSpPr>
          <p:grpSpPr>
            <a:xfrm>
              <a:off x="7843792" y="3540957"/>
              <a:ext cx="138146" cy="138146"/>
              <a:chOff x="4315031" y="1267400"/>
              <a:chExt cx="298500" cy="298500"/>
            </a:xfrm>
          </p:grpSpPr>
          <p:sp>
            <p:nvSpPr>
              <p:cNvPr id="676" name="Google Shape;676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Immagine 2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6F497E3-21CB-0A64-76B8-0FFE108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3" b="27658"/>
          <a:stretch/>
        </p:blipFill>
        <p:spPr>
          <a:xfrm>
            <a:off x="682667" y="4604000"/>
            <a:ext cx="978900" cy="445487"/>
          </a:xfrm>
          <a:prstGeom prst="rect">
            <a:avLst/>
          </a:prstGeom>
        </p:spPr>
      </p:pic>
      <p:pic>
        <p:nvPicPr>
          <p:cNvPr id="5" name="Immagine 4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52A9D1A8-4463-7EE2-8610-AA6056004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5873"/>
          <a:stretch/>
        </p:blipFill>
        <p:spPr>
          <a:xfrm>
            <a:off x="1761527" y="4518481"/>
            <a:ext cx="1511785" cy="471444"/>
          </a:xfrm>
          <a:prstGeom prst="rect">
            <a:avLst/>
          </a:prstGeom>
        </p:spPr>
      </p:pic>
      <p:pic>
        <p:nvPicPr>
          <p:cNvPr id="9" name="Immagine 8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F6993B7C-47F0-5884-7645-606943BC3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57"/>
          <a:stretch/>
        </p:blipFill>
        <p:spPr>
          <a:xfrm>
            <a:off x="3196529" y="4473607"/>
            <a:ext cx="877294" cy="5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2691F74-775E-55AF-FD41-E8A47ED8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56B20537-A81B-EFB2-3F23-5C33372F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HYPERLEDGER FIREFLY</a:t>
            </a:r>
            <a:endParaRPr dirty="0"/>
          </a:p>
        </p:txBody>
      </p:sp>
      <p:pic>
        <p:nvPicPr>
          <p:cNvPr id="4" name="Immagine 3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FE93DCBF-34AD-42A5-A9B2-271DD6357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167"/>
          <a:stretch/>
        </p:blipFill>
        <p:spPr>
          <a:xfrm>
            <a:off x="5920741" y="189166"/>
            <a:ext cx="1012500" cy="8285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F49A1D0-0E19-D27B-4C11-42AE78B3C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3" y="1273584"/>
            <a:ext cx="6389713" cy="37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2A555-11F0-E7AE-CFE3-CA9E6917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API HTTP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DA8A87-315A-3293-E59A-D7C6FD9CDB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1717" y="299345"/>
            <a:ext cx="820666" cy="71838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Anteprima della diapositiva 2">
                <a:extLst>
                  <a:ext uri="{FF2B5EF4-FFF2-40B4-BE49-F238E27FC236}">
                    <a16:creationId xmlns:a16="http://schemas.microsoft.com/office/drawing/2014/main" id="{548E5F90-E1E3-1685-0475-9FA6123EAC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81800" y="3677603"/>
              <a:ext cx="2286000" cy="1285875"/>
            </p:xfrm>
            <a:graphic>
              <a:graphicData uri="http://schemas.microsoft.com/office/powerpoint/2016/slidezoom">
                <pslz:sldZm>
                  <pslz:sldZmObj sldId="350" cId="3103151362">
                    <pslz:zmPr id="{2015DF81-BF15-46E6-958D-1F5F08A9C68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Anteprima della diapositiva 2">
                <a:extLst>
                  <a:ext uri="{FF2B5EF4-FFF2-40B4-BE49-F238E27FC236}">
                    <a16:creationId xmlns:a16="http://schemas.microsoft.com/office/drawing/2014/main" id="{548E5F90-E1E3-1685-0475-9FA6123EA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1800" y="367760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5" name="Immagine 4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256048C7-B6B6-48DF-E49E-2E4BD69801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0941"/>
          <a:stretch/>
        </p:blipFill>
        <p:spPr>
          <a:xfrm>
            <a:off x="607599" y="1567260"/>
            <a:ext cx="7257728" cy="20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7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CF51B-842F-4681-1917-FDC7D25E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C719-1398-6218-5146-1D24B01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API HTTP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4425C4-A6F2-FD49-21FA-53EFC868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1717" y="299345"/>
            <a:ext cx="820666" cy="7183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C23801-D7C3-4172-4370-0AB4850B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224365"/>
            <a:ext cx="8366760" cy="3338416"/>
          </a:xfrm>
          <a:prstGeom prst="rect">
            <a:avLst/>
          </a:prstGeom>
          <a:ln>
            <a:solidFill>
              <a:srgbClr val="304C79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5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D46CBA3-6CFA-8319-BAF6-41B780B31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Anteprima della diapositiva 6">
                <a:extLst>
                  <a:ext uri="{FF2B5EF4-FFF2-40B4-BE49-F238E27FC236}">
                    <a16:creationId xmlns:a16="http://schemas.microsoft.com/office/drawing/2014/main" id="{783711E0-A494-DA6F-5AB5-DC23F54253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81800" y="3677603"/>
              <a:ext cx="2286000" cy="1285875"/>
            </p:xfrm>
            <a:graphic>
              <a:graphicData uri="http://schemas.microsoft.com/office/powerpoint/2016/slidezoom">
                <pslz:sldZm>
                  <pslz:sldZmObj sldId="350" cId="3103151362">
                    <pslz:zmPr id="{2015DF81-BF15-46E6-958D-1F5F08A9C68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Anteprima della diapositiva 6">
                <a:extLst>
                  <a:ext uri="{FF2B5EF4-FFF2-40B4-BE49-F238E27FC236}">
                    <a16:creationId xmlns:a16="http://schemas.microsoft.com/office/drawing/2014/main" id="{783711E0-A494-DA6F-5AB5-DC23F5425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1800" y="3677603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0A5D945F-F2D5-8794-57AB-7119C7F59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264" y="1273584"/>
            <a:ext cx="4265516" cy="3359266"/>
          </a:xfrm>
          <a:prstGeom prst="rect">
            <a:avLst/>
          </a:prstGeom>
        </p:spPr>
      </p:pic>
      <p:sp>
        <p:nvSpPr>
          <p:cNvPr id="17" name="Google Shape;1231;p45">
            <a:extLst>
              <a:ext uri="{FF2B5EF4-FFF2-40B4-BE49-F238E27FC236}">
                <a16:creationId xmlns:a16="http://schemas.microsoft.com/office/drawing/2014/main" id="{EE3150FE-32F0-5949-3467-856F6080DC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HYPERLEDGER FIREFLY</a:t>
            </a:r>
            <a:endParaRPr dirty="0"/>
          </a:p>
        </p:txBody>
      </p:sp>
      <p:pic>
        <p:nvPicPr>
          <p:cNvPr id="18" name="Immagine 1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AAFD5670-9197-A63C-6B52-A131AC1DD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167"/>
          <a:stretch/>
        </p:blipFill>
        <p:spPr>
          <a:xfrm>
            <a:off x="5920741" y="189166"/>
            <a:ext cx="1012500" cy="8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32D24E2-0A49-74D9-5CE4-730A7221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C3D11E02-4A3A-AADF-7CAA-B4A9DD179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HYPERLEDGER BESU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E0F3357-99B6-51B2-A558-2BD9509C8E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41" y="43470"/>
            <a:ext cx="765859" cy="974255"/>
          </a:xfrm>
          <a:prstGeom prst="rect">
            <a:avLst/>
          </a:prstGeom>
        </p:spPr>
      </p:pic>
      <p:pic>
        <p:nvPicPr>
          <p:cNvPr id="3" name="Immagine 2" descr="Immagine che contiene triangolo, Elementi grafici, Policromia, linea&#10;&#10;Descrizione generata automaticamente">
            <a:extLst>
              <a:ext uri="{FF2B5EF4-FFF2-40B4-BE49-F238E27FC236}">
                <a16:creationId xmlns:a16="http://schemas.microsoft.com/office/drawing/2014/main" id="{6F71F5CA-F4EC-9A9E-47B1-8D5FA6B8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771" y="962563"/>
            <a:ext cx="180963" cy="301700"/>
          </a:xfrm>
          <a:prstGeom prst="rect">
            <a:avLst/>
          </a:prstGeom>
        </p:spPr>
      </p:pic>
      <p:sp>
        <p:nvSpPr>
          <p:cNvPr id="11" name="Google Shape;572;p30">
            <a:extLst>
              <a:ext uri="{FF2B5EF4-FFF2-40B4-BE49-F238E27FC236}">
                <a16:creationId xmlns:a16="http://schemas.microsoft.com/office/drawing/2014/main" id="{A7A394BA-8F97-B013-201B-31D8F73FAE26}"/>
              </a:ext>
            </a:extLst>
          </p:cNvPr>
          <p:cNvSpPr txBox="1">
            <a:spLocks/>
          </p:cNvSpPr>
          <p:nvPr/>
        </p:nvSpPr>
        <p:spPr>
          <a:xfrm>
            <a:off x="720000" y="929130"/>
            <a:ext cx="1641355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Client Ethereum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B5995A1-3260-F4AA-7D79-8ECF2A3A6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64" y="1781017"/>
            <a:ext cx="5482856" cy="11646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C1B426E-B1A7-855D-235D-F30A93DA2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64" y="3044758"/>
            <a:ext cx="5482800" cy="12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C8B63D-C766-2BD4-F952-6970A52D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31;p45">
            <a:extLst>
              <a:ext uri="{FF2B5EF4-FFF2-40B4-BE49-F238E27FC236}">
                <a16:creationId xmlns:a16="http://schemas.microsoft.com/office/drawing/2014/main" id="{A48AE3F0-5345-C2C0-12A7-557B6F574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HYPERLEDGER BESU</a:t>
            </a:r>
            <a:endParaRPr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AA2016-8808-65E3-4BD0-F63D1D4B10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41" y="43470"/>
            <a:ext cx="765859" cy="974255"/>
          </a:xfrm>
          <a:prstGeom prst="rect">
            <a:avLst/>
          </a:prstGeom>
        </p:spPr>
      </p:pic>
      <p:pic>
        <p:nvPicPr>
          <p:cNvPr id="3" name="Immagine 2" descr="Immagine che contiene triangolo, Elementi grafici, Policromia, linea&#10;&#10;Descrizione generata automaticamente">
            <a:extLst>
              <a:ext uri="{FF2B5EF4-FFF2-40B4-BE49-F238E27FC236}">
                <a16:creationId xmlns:a16="http://schemas.microsoft.com/office/drawing/2014/main" id="{8F379A94-70B9-AA35-0B4F-DEA501DC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771" y="962563"/>
            <a:ext cx="180963" cy="301700"/>
          </a:xfrm>
          <a:prstGeom prst="rect">
            <a:avLst/>
          </a:prstGeom>
        </p:spPr>
      </p:pic>
      <p:sp>
        <p:nvSpPr>
          <p:cNvPr id="11" name="Google Shape;572;p30">
            <a:extLst>
              <a:ext uri="{FF2B5EF4-FFF2-40B4-BE49-F238E27FC236}">
                <a16:creationId xmlns:a16="http://schemas.microsoft.com/office/drawing/2014/main" id="{DE1D0AE9-D8B6-2FBF-46B6-0CEB1E34389E}"/>
              </a:ext>
            </a:extLst>
          </p:cNvPr>
          <p:cNvSpPr txBox="1">
            <a:spLocks/>
          </p:cNvSpPr>
          <p:nvPr/>
        </p:nvSpPr>
        <p:spPr>
          <a:xfrm>
            <a:off x="720000" y="929130"/>
            <a:ext cx="1641355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Client Ethereum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8D16DB9-7F44-A2F6-0343-E84A86D8BF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763764" y="1781017"/>
            <a:ext cx="5482856" cy="11646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14ACB53-E33E-C69A-A9FA-7B77FBF8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764" y="3044758"/>
            <a:ext cx="5482800" cy="12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8069B5-C69B-F96C-E4B8-2A5DE86C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NOSTRA RETE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C54E65-F56B-450E-F4C2-8BCBCB75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97207"/>
            <a:ext cx="3025402" cy="2834886"/>
          </a:xfrm>
          <a:prstGeom prst="rect">
            <a:avLst/>
          </a:prstGeom>
        </p:spPr>
      </p:pic>
      <p:sp>
        <p:nvSpPr>
          <p:cNvPr id="5" name="Google Shape;572;p30">
            <a:extLst>
              <a:ext uri="{FF2B5EF4-FFF2-40B4-BE49-F238E27FC236}">
                <a16:creationId xmlns:a16="http://schemas.microsoft.com/office/drawing/2014/main" id="{CA4104B9-7969-D25B-7A7D-CCE41E261E4B}"/>
              </a:ext>
            </a:extLst>
          </p:cNvPr>
          <p:cNvSpPr txBox="1">
            <a:spLocks/>
          </p:cNvSpPr>
          <p:nvPr/>
        </p:nvSpPr>
        <p:spPr>
          <a:xfrm>
            <a:off x="2148881" y="4386035"/>
            <a:ext cx="1219159" cy="42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rgbClr val="333956"/>
                </a:solidFill>
                <a:latin typeface="Urbanist" panose="020B0604020202020204" charset="0"/>
                <a:ea typeface="Urbanist" panose="020B0604020202020204" charset="0"/>
                <a:cs typeface="Urbanist" panose="020B0604020202020204" charset="0"/>
              </a:rPr>
              <a:t>Stack Firefly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B20DCB2-7CB0-E5C2-35F9-870BBB9A6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"/>
          <a:stretch/>
        </p:blipFill>
        <p:spPr>
          <a:xfrm>
            <a:off x="5196578" y="1647263"/>
            <a:ext cx="2421295" cy="26848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36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ARCHITETTURA DEI CONTRATTI</a:t>
            </a:r>
            <a:endParaRPr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03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51A35B80-AF24-A463-8C7C-89B9BB75BBB1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B377FC04-CC08-C3F7-7547-47FF6AFC4DA6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BBA9BA50-3E1F-213D-06B9-4A85F63C3D6E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6D46F9BB-5C53-01CA-31A2-3ABA0F08B781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01470BC6-5F86-7592-52DF-BAFED749AC02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A2053083-F1C0-FBD8-7E77-4D06563E2ED8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E59A381-9FAB-3482-C4CC-1BD21699C033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6B14C8C9-2011-81CD-2313-E97EDC12FFE7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C94FB525-28AC-3792-1F55-F634A6993E92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73285403-DDF3-1808-D721-CE3758112700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7A58D466-71CB-C05F-E602-AB636828A766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47BE2FED-23FA-82E3-BA21-FD0776BADAAB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738CF005-D9E0-CE32-9C04-DC471437AC34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3333229-028D-4563-58F9-DB343ABA1CE0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520EDB60-6667-0B3F-941E-FD3862AF9D5E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84F0F5F9-14C2-3C25-4A5C-E25411538FFE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F25D8747-9662-1839-2A10-CA8154FD2A41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9CD5A4A3-6224-E247-B8CE-0902641B8158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4E792C92-D54B-0F7E-DCDD-951BB446D86C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895D6F3B-9534-698D-EA60-B6774EFAE5A9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919FD1A8-E248-57F8-5E98-03A3B8A9B38E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0F74F858-DD06-5078-783A-2DFFBEECD23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B259839D-5382-723F-44DF-D3BB865E9074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0ACD509F-8D5D-AF4A-D278-7FDAB1DDBC99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5FCFF895-E908-64A4-2AA3-A855B297AAE1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AFC30DE4-F51E-D771-AB89-28D00FF00209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607364E0-FBA9-8F28-5192-BC9F5870434A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C37C5DBD-A963-EEE1-0A69-3C67BAA5CBA8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715F0F84-1045-CEF6-DC46-754BBAD46CEC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9FF1CE6B-66DF-9B85-25B4-F35BD89E358B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3AEFDE03-F8B0-238A-1FAF-212C9CDE528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6C072D2-376B-7C2F-1DB5-3245FCCCF626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C9287679-3FC5-E69F-EB66-3C885DC10DF8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14AC64B6-5267-5225-D5ED-93C36AD032BE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CCF5FBA8-4BF0-1B43-DF67-EE19A9804043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77B750D3-8BE4-DAFE-F84A-A5873820BC9B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B74C26CE-C364-5AF7-01C5-2DC7D343F26A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A7999990-B51A-D8D3-6A21-2527A5603121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0FED5B1D-878B-62E0-7C68-38651AD80DE4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DE71C272-6B95-036A-078B-3485334F60CF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1769D21C-83B3-BCB5-F69F-E6179A1C4C64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9ACEF0AD-F01C-8292-943D-1E44C00E944C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A6E33237-C549-CB5D-0A6C-A908DC010116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AEBDA580-D27A-9463-BB08-E5DF63B64E91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7629AD9-3010-42AB-584B-EFDBFF4B0833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D7B2DE05-242B-566B-5A20-B715EBFFB456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BC043724-4710-AB12-C1E2-59B21500152A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ABC1F52F-E2C6-9026-5241-4DD163626241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9543D17F-262E-DD07-C30D-B1309522E08E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35BCC1AC-2BF3-B424-E37B-5BFFF7617929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E5AC3C60-D4BE-40DE-CE6B-047D9EE89073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C96ECEBA-1E98-3D5F-20D0-E38B53136C95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62432AF9-DD61-C5FD-7FCB-71838D2FAA9E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D7F95442-9665-AF77-ECDF-B76DD2B472B0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BFD866BD-6438-F451-19FA-C9269CDD47E1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26BCC919-61E3-CA15-EDF4-2D64F1D296B9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36DEA0E-7379-D0EB-389C-3E149F7CF8E9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F6376284-C202-3566-18F2-04F5D8B6C2B1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97C7FE1E-9BF0-0974-49E2-17B25F10E9BF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B664E935-E5EA-D63C-1C72-2A8C45F10B7B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F8A1F1AE-4E17-14A2-567F-DDD036A7F7A1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A9FB1BD2-8BA5-5322-0FA0-A7928CE161EE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624D5EE4-50AB-3DA6-15A1-5AC4BD88F4DC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6D20A524-3569-6E30-EEFC-E4E08A936F4D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035830D1-F9DE-A808-2BAA-CD0CB51073FC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A2EA93EE-9BB6-2F2A-6007-B5FD94D8EA4E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25835AA3-7D0A-EE1F-E71A-9C50D2E8C830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C6AB056-0C44-4553-A552-758DE3B59ADD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9C712785-237B-9CFF-83AB-0AA28D8BEBCB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2344D97E-A0B4-A207-E57E-4875382EC73D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4B52004C-F7B0-5DE2-2910-C7D9D6C96A63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8DC2C6A2-6E60-D842-D47B-D86FC10FE30E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74EB783D-19F1-3BDB-5A30-58A6D92EDE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BF6CC75-C493-54EA-0CB0-B25F733B1145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F87A9FCA-FE2A-33FA-D915-4D52E74EB7A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D28287A-C999-87EA-1707-0047F5EC32B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F67F3FE1-6823-4E02-9F71-FBDD34E51115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6CF0B90D-A0EA-EF3A-BEDA-0A4A36E8E692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25E0BCAF-C5C3-7E5B-9A4B-1D6909E3C537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454246DE-0E75-9A0F-38BD-B9FED0232ABE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E1996513-5EAC-7E4B-386D-93AB8D2117A4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B81659E5-5B56-90B3-86B5-FBA51A26594F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0E5313C0-BB0D-61B1-0011-5446DA7FB543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29F56A6D-AD95-32A1-FD9B-909EC16F7B17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6F703E91-94EA-7D2B-9FB6-7D1B9393932A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A9C0B21E-0B3A-3F44-096D-32B32569EF7F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1B3617A0-A5EF-5C9A-D6FB-CBDF300DB4BA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C0D1030A-9FC4-6503-8C3B-6ED5CBDDD6F9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DB7C5386-0232-A0C0-5A10-B4F3E387C497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295FAFBD-B70A-190E-871C-29765EE3D837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08A4E552-E2DC-E794-C8DD-D484F2FF6C2A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C515EFA3-4D38-65D7-DD32-28175688DD88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5CCD48FE-2D19-7211-1B65-F0BDBBC9B4AA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D6ADD1F7-7542-FEB1-6D38-9DD70E08A0F5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3D7791A5-F81D-B912-1D40-80A5781ED347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327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A5E314C-6A30-BB6B-726A-CAB98EAD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A33BD57A-C457-4C8F-C76E-673F98BE8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CONTRATTI </a:t>
            </a:r>
            <a:r>
              <a:rPr lang="fr" i="1" dirty="0"/>
              <a:t>application</a:t>
            </a:r>
            <a:endParaRPr dirty="0"/>
          </a:p>
        </p:txBody>
      </p:sp>
      <p:sp>
        <p:nvSpPr>
          <p:cNvPr id="4" name="Google Shape;1223;p45">
            <a:extLst>
              <a:ext uri="{FF2B5EF4-FFF2-40B4-BE49-F238E27FC236}">
                <a16:creationId xmlns:a16="http://schemas.microsoft.com/office/drawing/2014/main" id="{3BA44FBE-1BB4-D9E7-556F-A63EA666281C}"/>
              </a:ext>
            </a:extLst>
          </p:cNvPr>
          <p:cNvSpPr/>
          <p:nvPr/>
        </p:nvSpPr>
        <p:spPr>
          <a:xfrm>
            <a:off x="2120988" y="1826305"/>
            <a:ext cx="733389" cy="73847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1224;p45">
            <a:extLst>
              <a:ext uri="{FF2B5EF4-FFF2-40B4-BE49-F238E27FC236}">
                <a16:creationId xmlns:a16="http://schemas.microsoft.com/office/drawing/2014/main" id="{692F12CF-5BB2-6160-6E87-41FC5CCA744B}"/>
              </a:ext>
            </a:extLst>
          </p:cNvPr>
          <p:cNvSpPr/>
          <p:nvPr/>
        </p:nvSpPr>
        <p:spPr>
          <a:xfrm>
            <a:off x="4084856" y="1826306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1225;p45">
            <a:extLst>
              <a:ext uri="{FF2B5EF4-FFF2-40B4-BE49-F238E27FC236}">
                <a16:creationId xmlns:a16="http://schemas.microsoft.com/office/drawing/2014/main" id="{BB9BE2DD-8165-A1C0-0A7D-90665AAFF8A4}"/>
              </a:ext>
            </a:extLst>
          </p:cNvPr>
          <p:cNvSpPr/>
          <p:nvPr/>
        </p:nvSpPr>
        <p:spPr>
          <a:xfrm>
            <a:off x="6048722" y="1838510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1226;p45">
            <a:extLst>
              <a:ext uri="{FF2B5EF4-FFF2-40B4-BE49-F238E27FC236}">
                <a16:creationId xmlns:a16="http://schemas.microsoft.com/office/drawing/2014/main" id="{40C21B0F-D1CE-2153-B110-3B6C2A28C4CD}"/>
              </a:ext>
            </a:extLst>
          </p:cNvPr>
          <p:cNvSpPr/>
          <p:nvPr/>
        </p:nvSpPr>
        <p:spPr>
          <a:xfrm>
            <a:off x="8061268" y="1848410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1232;p45">
            <a:extLst>
              <a:ext uri="{FF2B5EF4-FFF2-40B4-BE49-F238E27FC236}">
                <a16:creationId xmlns:a16="http://schemas.microsoft.com/office/drawing/2014/main" id="{F1C69461-F1A2-0512-EB0F-121837454E28}"/>
              </a:ext>
            </a:extLst>
          </p:cNvPr>
          <p:cNvSpPr txBox="1"/>
          <p:nvPr/>
        </p:nvSpPr>
        <p:spPr>
          <a:xfrm flipH="1">
            <a:off x="1514847" y="2831285"/>
            <a:ext cx="19551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Centro di raccolta e trasformazione del latte</a:t>
            </a:r>
            <a:endParaRPr sz="11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0" name="Google Shape;1234;p45">
            <a:extLst>
              <a:ext uri="{FF2B5EF4-FFF2-40B4-BE49-F238E27FC236}">
                <a16:creationId xmlns:a16="http://schemas.microsoft.com/office/drawing/2014/main" id="{8C6E7102-7A00-6207-39BE-3CCB8417A12E}"/>
              </a:ext>
            </a:extLst>
          </p:cNvPr>
          <p:cNvSpPr txBox="1"/>
          <p:nvPr/>
        </p:nvSpPr>
        <p:spPr>
          <a:xfrm flipH="1">
            <a:off x="3547714" y="2864889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Produttore di formaggio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1" name="Google Shape;1236;p45">
            <a:extLst>
              <a:ext uri="{FF2B5EF4-FFF2-40B4-BE49-F238E27FC236}">
                <a16:creationId xmlns:a16="http://schemas.microsoft.com/office/drawing/2014/main" id="{DF7EFDD0-C826-4ACC-A9F9-364889DEC025}"/>
              </a:ext>
            </a:extLst>
          </p:cNvPr>
          <p:cNvSpPr txBox="1"/>
          <p:nvPr/>
        </p:nvSpPr>
        <p:spPr>
          <a:xfrm flipH="1">
            <a:off x="5509772" y="2840347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Venditore al dettaglio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1C627AF6-7E33-9C4E-FD61-9CC3556DFF2F}"/>
              </a:ext>
            </a:extLst>
          </p:cNvPr>
          <p:cNvSpPr txBox="1"/>
          <p:nvPr/>
        </p:nvSpPr>
        <p:spPr>
          <a:xfrm flipH="1">
            <a:off x="7522318" y="2765510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Consumatore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3" name="Google Shape;1240;p45">
            <a:extLst>
              <a:ext uri="{FF2B5EF4-FFF2-40B4-BE49-F238E27FC236}">
                <a16:creationId xmlns:a16="http://schemas.microsoft.com/office/drawing/2014/main" id="{7851E23E-2C5A-5126-84F6-8A55A6C35F8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54377" y="2195306"/>
            <a:ext cx="1230479" cy="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41;p45">
            <a:extLst>
              <a:ext uri="{FF2B5EF4-FFF2-40B4-BE49-F238E27FC236}">
                <a16:creationId xmlns:a16="http://schemas.microsoft.com/office/drawing/2014/main" id="{E7617995-03C3-85B4-AF3F-713E72A813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19256" y="2195306"/>
            <a:ext cx="1229466" cy="122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42;p45">
            <a:extLst>
              <a:ext uri="{FF2B5EF4-FFF2-40B4-BE49-F238E27FC236}">
                <a16:creationId xmlns:a16="http://schemas.microsoft.com/office/drawing/2014/main" id="{F50F3F06-B5D5-F6D2-0050-B4685C1D614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783122" y="2207510"/>
            <a:ext cx="1278146" cy="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43;p45">
            <a:extLst>
              <a:ext uri="{FF2B5EF4-FFF2-40B4-BE49-F238E27FC236}">
                <a16:creationId xmlns:a16="http://schemas.microsoft.com/office/drawing/2014/main" id="{536C7084-C64C-0CDA-C392-CE3CB5E5A59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2487683" y="2564778"/>
            <a:ext cx="4754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244;p45">
            <a:extLst>
              <a:ext uri="{FF2B5EF4-FFF2-40B4-BE49-F238E27FC236}">
                <a16:creationId xmlns:a16="http://schemas.microsoft.com/office/drawing/2014/main" id="{7F0700D9-928A-6B6E-F5D4-2D66D296051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4452056" y="2564306"/>
            <a:ext cx="1808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245;p45">
            <a:extLst>
              <a:ext uri="{FF2B5EF4-FFF2-40B4-BE49-F238E27FC236}">
                <a16:creationId xmlns:a16="http://schemas.microsoft.com/office/drawing/2014/main" id="{762A8D72-31A8-A32A-B311-F905C8AF415E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415922" y="2576510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246;p45">
            <a:extLst>
              <a:ext uri="{FF2B5EF4-FFF2-40B4-BE49-F238E27FC236}">
                <a16:creationId xmlns:a16="http://schemas.microsoft.com/office/drawing/2014/main" id="{7740A33A-56E2-DBD3-1792-A986B329072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8428468" y="258641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E9419D18-8378-CEF1-6A05-1364881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4125" y="1952638"/>
            <a:ext cx="522593" cy="48914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9E7A9C3-1090-54F7-15C4-172A82551C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8246" y="1980900"/>
            <a:ext cx="500539" cy="46077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2AF18B2-920F-E575-F405-A35A295567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3867" y="1973788"/>
            <a:ext cx="465722" cy="47011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A00F16C-4EC4-2953-CEF9-D7458189D7E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3908" y="1929320"/>
            <a:ext cx="527550" cy="531971"/>
          </a:xfrm>
          <a:prstGeom prst="rect">
            <a:avLst/>
          </a:prstGeom>
        </p:spPr>
      </p:pic>
      <p:grpSp>
        <p:nvGrpSpPr>
          <p:cNvPr id="27" name="Google Shape;941;p38">
            <a:extLst>
              <a:ext uri="{FF2B5EF4-FFF2-40B4-BE49-F238E27FC236}">
                <a16:creationId xmlns:a16="http://schemas.microsoft.com/office/drawing/2014/main" id="{AFA6B4E1-D513-A707-88BF-E884F6C6DD41}"/>
              </a:ext>
            </a:extLst>
          </p:cNvPr>
          <p:cNvGrpSpPr/>
          <p:nvPr/>
        </p:nvGrpSpPr>
        <p:grpSpPr>
          <a:xfrm>
            <a:off x="1109002" y="2176353"/>
            <a:ext cx="138146" cy="138146"/>
            <a:chOff x="4315031" y="1267400"/>
            <a:chExt cx="298500" cy="298500"/>
          </a:xfrm>
        </p:grpSpPr>
        <p:sp>
          <p:nvSpPr>
            <p:cNvPr id="28" name="Google Shape;942;p38">
              <a:extLst>
                <a:ext uri="{FF2B5EF4-FFF2-40B4-BE49-F238E27FC236}">
                  <a16:creationId xmlns:a16="http://schemas.microsoft.com/office/drawing/2014/main" id="{6E77434C-4B56-47B2-287A-18DF83FEAB3D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943;p38">
              <a:extLst>
                <a:ext uri="{FF2B5EF4-FFF2-40B4-BE49-F238E27FC236}">
                  <a16:creationId xmlns:a16="http://schemas.microsoft.com/office/drawing/2014/main" id="{A22340FD-2C5B-6E5E-78A2-AAE5430F2743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" name="Google Shape;1244;p45">
            <a:extLst>
              <a:ext uri="{FF2B5EF4-FFF2-40B4-BE49-F238E27FC236}">
                <a16:creationId xmlns:a16="http://schemas.microsoft.com/office/drawing/2014/main" id="{9F954C0E-18F2-C248-C2E2-02ECA48150B7}"/>
              </a:ext>
            </a:extLst>
          </p:cNvPr>
          <p:cNvCxnSpPr>
            <a:cxnSpLocks/>
          </p:cNvCxnSpPr>
          <p:nvPr/>
        </p:nvCxnSpPr>
        <p:spPr>
          <a:xfrm>
            <a:off x="1177401" y="2310429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240;p45">
            <a:extLst>
              <a:ext uri="{FF2B5EF4-FFF2-40B4-BE49-F238E27FC236}">
                <a16:creationId xmlns:a16="http://schemas.microsoft.com/office/drawing/2014/main" id="{01BCA0B5-FAB9-6B0A-AC9F-C3FC3ED3FF1E}"/>
              </a:ext>
            </a:extLst>
          </p:cNvPr>
          <p:cNvCxnSpPr>
            <a:cxnSpLocks/>
          </p:cNvCxnSpPr>
          <p:nvPr/>
        </p:nvCxnSpPr>
        <p:spPr>
          <a:xfrm>
            <a:off x="655917" y="2185954"/>
            <a:ext cx="14650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941;p38">
            <a:extLst>
              <a:ext uri="{FF2B5EF4-FFF2-40B4-BE49-F238E27FC236}">
                <a16:creationId xmlns:a16="http://schemas.microsoft.com/office/drawing/2014/main" id="{321ADF59-BAB8-FA5B-5E13-E01D2347B7FC}"/>
              </a:ext>
            </a:extLst>
          </p:cNvPr>
          <p:cNvGrpSpPr/>
          <p:nvPr/>
        </p:nvGrpSpPr>
        <p:grpSpPr>
          <a:xfrm>
            <a:off x="3515070" y="2191722"/>
            <a:ext cx="138146" cy="138146"/>
            <a:chOff x="4315031" y="1267400"/>
            <a:chExt cx="298500" cy="298500"/>
          </a:xfrm>
        </p:grpSpPr>
        <p:sp>
          <p:nvSpPr>
            <p:cNvPr id="41" name="Google Shape;942;p38">
              <a:extLst>
                <a:ext uri="{FF2B5EF4-FFF2-40B4-BE49-F238E27FC236}">
                  <a16:creationId xmlns:a16="http://schemas.microsoft.com/office/drawing/2014/main" id="{5BB4C24F-6D6F-D0A8-7CE4-18CD26E357B6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43;p38">
              <a:extLst>
                <a:ext uri="{FF2B5EF4-FFF2-40B4-BE49-F238E27FC236}">
                  <a16:creationId xmlns:a16="http://schemas.microsoft.com/office/drawing/2014/main" id="{4A404664-7752-D301-B9D0-63634FF112AE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1244;p45">
            <a:extLst>
              <a:ext uri="{FF2B5EF4-FFF2-40B4-BE49-F238E27FC236}">
                <a16:creationId xmlns:a16="http://schemas.microsoft.com/office/drawing/2014/main" id="{4E710FCA-5EDC-C5B3-7D59-492D51EEB55D}"/>
              </a:ext>
            </a:extLst>
          </p:cNvPr>
          <p:cNvCxnSpPr>
            <a:cxnSpLocks/>
          </p:cNvCxnSpPr>
          <p:nvPr/>
        </p:nvCxnSpPr>
        <p:spPr>
          <a:xfrm>
            <a:off x="3582338" y="2329016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941;p38">
            <a:extLst>
              <a:ext uri="{FF2B5EF4-FFF2-40B4-BE49-F238E27FC236}">
                <a16:creationId xmlns:a16="http://schemas.microsoft.com/office/drawing/2014/main" id="{484E8136-4ED6-FEFE-5102-A46F1643DB83}"/>
              </a:ext>
            </a:extLst>
          </p:cNvPr>
          <p:cNvGrpSpPr/>
          <p:nvPr/>
        </p:nvGrpSpPr>
        <p:grpSpPr>
          <a:xfrm>
            <a:off x="5334963" y="2187950"/>
            <a:ext cx="138146" cy="138146"/>
            <a:chOff x="4315031" y="1267400"/>
            <a:chExt cx="298500" cy="298500"/>
          </a:xfrm>
        </p:grpSpPr>
        <p:sp>
          <p:nvSpPr>
            <p:cNvPr id="60" name="Google Shape;942;p38">
              <a:extLst>
                <a:ext uri="{FF2B5EF4-FFF2-40B4-BE49-F238E27FC236}">
                  <a16:creationId xmlns:a16="http://schemas.microsoft.com/office/drawing/2014/main" id="{DCD17E8F-D1A7-02F4-23EC-AFFEFCA87417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943;p38">
              <a:extLst>
                <a:ext uri="{FF2B5EF4-FFF2-40B4-BE49-F238E27FC236}">
                  <a16:creationId xmlns:a16="http://schemas.microsoft.com/office/drawing/2014/main" id="{F3D4D552-09C1-267D-138C-3D3C46E1798E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19" name="Google Shape;1244;p45">
            <a:extLst>
              <a:ext uri="{FF2B5EF4-FFF2-40B4-BE49-F238E27FC236}">
                <a16:creationId xmlns:a16="http://schemas.microsoft.com/office/drawing/2014/main" id="{0CBBBCE7-0BF1-95B8-9EEE-0158D10142D0}"/>
              </a:ext>
            </a:extLst>
          </p:cNvPr>
          <p:cNvCxnSpPr>
            <a:cxnSpLocks/>
          </p:cNvCxnSpPr>
          <p:nvPr/>
        </p:nvCxnSpPr>
        <p:spPr>
          <a:xfrm>
            <a:off x="5408064" y="2302673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0" name="Google Shape;941;p38">
            <a:extLst>
              <a:ext uri="{FF2B5EF4-FFF2-40B4-BE49-F238E27FC236}">
                <a16:creationId xmlns:a16="http://schemas.microsoft.com/office/drawing/2014/main" id="{D867211E-944D-2731-11C0-C5D2B1C9C94C}"/>
              </a:ext>
            </a:extLst>
          </p:cNvPr>
          <p:cNvGrpSpPr/>
          <p:nvPr/>
        </p:nvGrpSpPr>
        <p:grpSpPr>
          <a:xfrm>
            <a:off x="7353122" y="2209937"/>
            <a:ext cx="138146" cy="138146"/>
            <a:chOff x="4315031" y="1267400"/>
            <a:chExt cx="298500" cy="298500"/>
          </a:xfrm>
        </p:grpSpPr>
        <p:sp>
          <p:nvSpPr>
            <p:cNvPr id="1221" name="Google Shape;942;p38">
              <a:extLst>
                <a:ext uri="{FF2B5EF4-FFF2-40B4-BE49-F238E27FC236}">
                  <a16:creationId xmlns:a16="http://schemas.microsoft.com/office/drawing/2014/main" id="{CE3AFC69-02C7-34E9-6822-B22D9B97CAD5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943;p38">
              <a:extLst>
                <a:ext uri="{FF2B5EF4-FFF2-40B4-BE49-F238E27FC236}">
                  <a16:creationId xmlns:a16="http://schemas.microsoft.com/office/drawing/2014/main" id="{5CD18033-E928-71A2-7587-2C4743DCFF9B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27" name="Google Shape;1244;p45">
            <a:extLst>
              <a:ext uri="{FF2B5EF4-FFF2-40B4-BE49-F238E27FC236}">
                <a16:creationId xmlns:a16="http://schemas.microsoft.com/office/drawing/2014/main" id="{C7D18D6A-ED28-58E5-B69B-14146C78B85E}"/>
              </a:ext>
            </a:extLst>
          </p:cNvPr>
          <p:cNvCxnSpPr>
            <a:cxnSpLocks/>
          </p:cNvCxnSpPr>
          <p:nvPr/>
        </p:nvCxnSpPr>
        <p:spPr>
          <a:xfrm>
            <a:off x="7418993" y="2321260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931;p38">
            <a:extLst>
              <a:ext uri="{FF2B5EF4-FFF2-40B4-BE49-F238E27FC236}">
                <a16:creationId xmlns:a16="http://schemas.microsoft.com/office/drawing/2014/main" id="{39031CDD-B2AA-61A0-247C-9A3D119822D3}"/>
              </a:ext>
            </a:extLst>
          </p:cNvPr>
          <p:cNvSpPr txBox="1">
            <a:spLocks noGrp="1"/>
          </p:cNvSpPr>
          <p:nvPr/>
        </p:nvSpPr>
        <p:spPr>
          <a:xfrm>
            <a:off x="477348" y="4156610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AcquistoMilkhub.sol</a:t>
            </a:r>
            <a:endParaRPr sz="1100" dirty="0"/>
          </a:p>
        </p:txBody>
      </p:sp>
      <p:sp>
        <p:nvSpPr>
          <p:cNvPr id="1230" name="Google Shape;931;p38">
            <a:extLst>
              <a:ext uri="{FF2B5EF4-FFF2-40B4-BE49-F238E27FC236}">
                <a16:creationId xmlns:a16="http://schemas.microsoft.com/office/drawing/2014/main" id="{D2A274B0-6826-9E5D-E467-6AD63484203C}"/>
              </a:ext>
            </a:extLst>
          </p:cNvPr>
          <p:cNvSpPr txBox="1">
            <a:spLocks noGrp="1"/>
          </p:cNvSpPr>
          <p:nvPr/>
        </p:nvSpPr>
        <p:spPr>
          <a:xfrm>
            <a:off x="2496876" y="4156610"/>
            <a:ext cx="195518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ScambioMilkhubProducer.sol</a:t>
            </a:r>
            <a:endParaRPr sz="1100" dirty="0"/>
          </a:p>
        </p:txBody>
      </p:sp>
      <p:sp>
        <p:nvSpPr>
          <p:cNvPr id="1233" name="Google Shape;931;p38">
            <a:extLst>
              <a:ext uri="{FF2B5EF4-FFF2-40B4-BE49-F238E27FC236}">
                <a16:creationId xmlns:a16="http://schemas.microsoft.com/office/drawing/2014/main" id="{E86CC4F2-63D9-C987-8CA3-B7E8A361763C}"/>
              </a:ext>
            </a:extLst>
          </p:cNvPr>
          <p:cNvSpPr txBox="1">
            <a:spLocks noGrp="1"/>
          </p:cNvSpPr>
          <p:nvPr/>
        </p:nvSpPr>
        <p:spPr>
          <a:xfrm>
            <a:off x="4691946" y="4153452"/>
            <a:ext cx="2004772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ScambioProducerRetailer.sol</a:t>
            </a:r>
            <a:endParaRPr sz="1100" dirty="0"/>
          </a:p>
        </p:txBody>
      </p:sp>
      <p:sp>
        <p:nvSpPr>
          <p:cNvPr id="1235" name="Google Shape;931;p38">
            <a:extLst>
              <a:ext uri="{FF2B5EF4-FFF2-40B4-BE49-F238E27FC236}">
                <a16:creationId xmlns:a16="http://schemas.microsoft.com/office/drawing/2014/main" id="{95D45322-B0F6-1811-C79E-27D7BF71FF00}"/>
              </a:ext>
            </a:extLst>
          </p:cNvPr>
          <p:cNvSpPr txBox="1">
            <a:spLocks noGrp="1"/>
          </p:cNvSpPr>
          <p:nvPr/>
        </p:nvSpPr>
        <p:spPr>
          <a:xfrm>
            <a:off x="6742768" y="4157172"/>
            <a:ext cx="2134532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ScambioRetailerConsumer.sol</a:t>
            </a:r>
            <a:endParaRPr sz="1100" dirty="0"/>
          </a:p>
        </p:txBody>
      </p:sp>
      <p:pic>
        <p:nvPicPr>
          <p:cNvPr id="1239" name="Immagine 1238">
            <a:extLst>
              <a:ext uri="{FF2B5EF4-FFF2-40B4-BE49-F238E27FC236}">
                <a16:creationId xmlns:a16="http://schemas.microsoft.com/office/drawing/2014/main" id="{A28FCC1F-0C9F-7E12-3D82-F344F8CCB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71" y="3555775"/>
            <a:ext cx="469976" cy="569245"/>
          </a:xfrm>
          <a:prstGeom prst="rect">
            <a:avLst/>
          </a:prstGeom>
        </p:spPr>
      </p:pic>
      <p:pic>
        <p:nvPicPr>
          <p:cNvPr id="1247" name="Immagine 1246">
            <a:extLst>
              <a:ext uri="{FF2B5EF4-FFF2-40B4-BE49-F238E27FC236}">
                <a16:creationId xmlns:a16="http://schemas.microsoft.com/office/drawing/2014/main" id="{A651448B-F76C-9BC1-E23B-31B17F063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001" y="3568361"/>
            <a:ext cx="469976" cy="569245"/>
          </a:xfrm>
          <a:prstGeom prst="rect">
            <a:avLst/>
          </a:prstGeom>
        </p:spPr>
      </p:pic>
      <p:pic>
        <p:nvPicPr>
          <p:cNvPr id="1248" name="Immagine 1247">
            <a:extLst>
              <a:ext uri="{FF2B5EF4-FFF2-40B4-BE49-F238E27FC236}">
                <a16:creationId xmlns:a16="http://schemas.microsoft.com/office/drawing/2014/main" id="{E892AD0F-D42B-482B-1220-2B5517CBF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350" y="3580224"/>
            <a:ext cx="469976" cy="569245"/>
          </a:xfrm>
          <a:prstGeom prst="rect">
            <a:avLst/>
          </a:prstGeom>
        </p:spPr>
      </p:pic>
      <p:pic>
        <p:nvPicPr>
          <p:cNvPr id="1249" name="Immagine 1248">
            <a:extLst>
              <a:ext uri="{FF2B5EF4-FFF2-40B4-BE49-F238E27FC236}">
                <a16:creationId xmlns:a16="http://schemas.microsoft.com/office/drawing/2014/main" id="{E50A0957-FBD6-D935-AADD-3BC7F2EFB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005" y="3584206"/>
            <a:ext cx="469976" cy="5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3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613506B0-2812-43C1-963D-9A65F775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B2959356-B2EB-F1FE-58B8-EC6A0F944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CONTRATTI </a:t>
            </a:r>
            <a:r>
              <a:rPr lang="fr" i="1" dirty="0"/>
              <a:t>interface</a:t>
            </a:r>
            <a:endParaRPr dirty="0"/>
          </a:p>
        </p:txBody>
      </p:sp>
      <p:sp>
        <p:nvSpPr>
          <p:cNvPr id="63" name="Google Shape;1223;p45">
            <a:extLst>
              <a:ext uri="{FF2B5EF4-FFF2-40B4-BE49-F238E27FC236}">
                <a16:creationId xmlns:a16="http://schemas.microsoft.com/office/drawing/2014/main" id="{E9F0839F-7A6E-2487-9CDE-A8D90AF76F4E}"/>
              </a:ext>
            </a:extLst>
          </p:cNvPr>
          <p:cNvSpPr/>
          <p:nvPr/>
        </p:nvSpPr>
        <p:spPr>
          <a:xfrm>
            <a:off x="1290408" y="1102405"/>
            <a:ext cx="733389" cy="73847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6" name="Google Shape;1224;p45">
            <a:extLst>
              <a:ext uri="{FF2B5EF4-FFF2-40B4-BE49-F238E27FC236}">
                <a16:creationId xmlns:a16="http://schemas.microsoft.com/office/drawing/2014/main" id="{2C11BDBE-2C72-B1CC-0985-48DA2C83CEDF}"/>
              </a:ext>
            </a:extLst>
          </p:cNvPr>
          <p:cNvSpPr/>
          <p:nvPr/>
        </p:nvSpPr>
        <p:spPr>
          <a:xfrm>
            <a:off x="3254276" y="1102406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7" name="Google Shape;1225;p45">
            <a:extLst>
              <a:ext uri="{FF2B5EF4-FFF2-40B4-BE49-F238E27FC236}">
                <a16:creationId xmlns:a16="http://schemas.microsoft.com/office/drawing/2014/main" id="{FD091C35-1F39-F9BC-F11F-5C108CA2F343}"/>
              </a:ext>
            </a:extLst>
          </p:cNvPr>
          <p:cNvSpPr/>
          <p:nvPr/>
        </p:nvSpPr>
        <p:spPr>
          <a:xfrm>
            <a:off x="5218142" y="1114610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3" name="Google Shape;1226;p45">
            <a:extLst>
              <a:ext uri="{FF2B5EF4-FFF2-40B4-BE49-F238E27FC236}">
                <a16:creationId xmlns:a16="http://schemas.microsoft.com/office/drawing/2014/main" id="{22D8DA48-49CA-DD0F-497B-6EAFF0FC745D}"/>
              </a:ext>
            </a:extLst>
          </p:cNvPr>
          <p:cNvSpPr/>
          <p:nvPr/>
        </p:nvSpPr>
        <p:spPr>
          <a:xfrm>
            <a:off x="7230688" y="1124510"/>
            <a:ext cx="734400" cy="738000"/>
          </a:xfrm>
          <a:prstGeom prst="roundRect">
            <a:avLst>
              <a:gd name="adj" fmla="val 16667"/>
            </a:avLst>
          </a:prstGeom>
          <a:solidFill>
            <a:srgbClr val="FFC655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4" name="Google Shape;1232;p45">
            <a:extLst>
              <a:ext uri="{FF2B5EF4-FFF2-40B4-BE49-F238E27FC236}">
                <a16:creationId xmlns:a16="http://schemas.microsoft.com/office/drawing/2014/main" id="{D412560E-75B5-BC60-AD9A-D069D4C16340}"/>
              </a:ext>
            </a:extLst>
          </p:cNvPr>
          <p:cNvSpPr txBox="1"/>
          <p:nvPr/>
        </p:nvSpPr>
        <p:spPr>
          <a:xfrm flipH="1">
            <a:off x="684267" y="2107385"/>
            <a:ext cx="19551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Centro di raccolta e trasformazione del latte</a:t>
            </a:r>
            <a:endParaRPr sz="11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25" name="Google Shape;1234;p45">
            <a:extLst>
              <a:ext uri="{FF2B5EF4-FFF2-40B4-BE49-F238E27FC236}">
                <a16:creationId xmlns:a16="http://schemas.microsoft.com/office/drawing/2014/main" id="{4ACA07DC-8C3F-771F-29FC-368E5961EC35}"/>
              </a:ext>
            </a:extLst>
          </p:cNvPr>
          <p:cNvSpPr txBox="1"/>
          <p:nvPr/>
        </p:nvSpPr>
        <p:spPr>
          <a:xfrm flipH="1">
            <a:off x="2717134" y="2140989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Produttore di formaggio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26" name="Google Shape;1236;p45">
            <a:extLst>
              <a:ext uri="{FF2B5EF4-FFF2-40B4-BE49-F238E27FC236}">
                <a16:creationId xmlns:a16="http://schemas.microsoft.com/office/drawing/2014/main" id="{9205C177-2F36-A299-9535-4A859F782671}"/>
              </a:ext>
            </a:extLst>
          </p:cNvPr>
          <p:cNvSpPr txBox="1"/>
          <p:nvPr/>
        </p:nvSpPr>
        <p:spPr>
          <a:xfrm flipH="1">
            <a:off x="4679192" y="2116447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Venditore al dettaglio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28" name="Google Shape;1238;p45">
            <a:extLst>
              <a:ext uri="{FF2B5EF4-FFF2-40B4-BE49-F238E27FC236}">
                <a16:creationId xmlns:a16="http://schemas.microsoft.com/office/drawing/2014/main" id="{A42F392F-653B-FBEC-C83D-8655CDF5DB4B}"/>
              </a:ext>
            </a:extLst>
          </p:cNvPr>
          <p:cNvSpPr txBox="1"/>
          <p:nvPr/>
        </p:nvSpPr>
        <p:spPr>
          <a:xfrm flipH="1">
            <a:off x="6798418" y="2029920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rgbClr val="DDDFEB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Consumatore</a:t>
            </a:r>
            <a:endParaRPr sz="1200" dirty="0">
              <a:solidFill>
                <a:srgbClr val="DDDFEB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232" name="Google Shape;1240;p45">
            <a:extLst>
              <a:ext uri="{FF2B5EF4-FFF2-40B4-BE49-F238E27FC236}">
                <a16:creationId xmlns:a16="http://schemas.microsoft.com/office/drawing/2014/main" id="{71498C71-9C9F-97E1-53C8-3B927ED335E4}"/>
              </a:ext>
            </a:extLst>
          </p:cNvPr>
          <p:cNvCxnSpPr>
            <a:cxnSpLocks/>
            <a:stCxn id="63" idx="3"/>
            <a:endCxn id="1216" idx="1"/>
          </p:cNvCxnSpPr>
          <p:nvPr/>
        </p:nvCxnSpPr>
        <p:spPr>
          <a:xfrm flipV="1">
            <a:off x="2023797" y="1471406"/>
            <a:ext cx="1230479" cy="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41;p45">
            <a:extLst>
              <a:ext uri="{FF2B5EF4-FFF2-40B4-BE49-F238E27FC236}">
                <a16:creationId xmlns:a16="http://schemas.microsoft.com/office/drawing/2014/main" id="{CFEC0B3C-671D-2FB5-82E2-5866BCD99EAD}"/>
              </a:ext>
            </a:extLst>
          </p:cNvPr>
          <p:cNvCxnSpPr>
            <a:cxnSpLocks/>
            <a:stCxn id="1216" idx="3"/>
            <a:endCxn id="1217" idx="1"/>
          </p:cNvCxnSpPr>
          <p:nvPr/>
        </p:nvCxnSpPr>
        <p:spPr>
          <a:xfrm>
            <a:off x="3988676" y="1471406"/>
            <a:ext cx="1229466" cy="122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42;p45">
            <a:extLst>
              <a:ext uri="{FF2B5EF4-FFF2-40B4-BE49-F238E27FC236}">
                <a16:creationId xmlns:a16="http://schemas.microsoft.com/office/drawing/2014/main" id="{6E98D09C-5CA0-32BC-5D8E-E08B2D5BD062}"/>
              </a:ext>
            </a:extLst>
          </p:cNvPr>
          <p:cNvCxnSpPr>
            <a:cxnSpLocks/>
            <a:stCxn id="1217" idx="3"/>
            <a:endCxn id="1223" idx="1"/>
          </p:cNvCxnSpPr>
          <p:nvPr/>
        </p:nvCxnSpPr>
        <p:spPr>
          <a:xfrm>
            <a:off x="5952542" y="1483610"/>
            <a:ext cx="1278146" cy="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7" name="Google Shape;1243;p45">
            <a:extLst>
              <a:ext uri="{FF2B5EF4-FFF2-40B4-BE49-F238E27FC236}">
                <a16:creationId xmlns:a16="http://schemas.microsoft.com/office/drawing/2014/main" id="{F1F96E8A-5086-A247-FA13-D17AC25A16F9}"/>
              </a:ext>
            </a:extLst>
          </p:cNvPr>
          <p:cNvCxnSpPr>
            <a:cxnSpLocks/>
            <a:stCxn id="63" idx="2"/>
            <a:endCxn id="1224" idx="0"/>
          </p:cNvCxnSpPr>
          <p:nvPr/>
        </p:nvCxnSpPr>
        <p:spPr>
          <a:xfrm>
            <a:off x="1657103" y="1840878"/>
            <a:ext cx="4754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8" name="Google Shape;1244;p45">
            <a:extLst>
              <a:ext uri="{FF2B5EF4-FFF2-40B4-BE49-F238E27FC236}">
                <a16:creationId xmlns:a16="http://schemas.microsoft.com/office/drawing/2014/main" id="{F779B27E-3846-6E8F-58E1-FB17A2A5F984}"/>
              </a:ext>
            </a:extLst>
          </p:cNvPr>
          <p:cNvCxnSpPr>
            <a:cxnSpLocks/>
            <a:stCxn id="1216" idx="2"/>
            <a:endCxn id="1225" idx="0"/>
          </p:cNvCxnSpPr>
          <p:nvPr/>
        </p:nvCxnSpPr>
        <p:spPr>
          <a:xfrm>
            <a:off x="3621476" y="1840406"/>
            <a:ext cx="1808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5;p45">
            <a:extLst>
              <a:ext uri="{FF2B5EF4-FFF2-40B4-BE49-F238E27FC236}">
                <a16:creationId xmlns:a16="http://schemas.microsoft.com/office/drawing/2014/main" id="{F9521AE9-D6DD-4FB9-3F93-46F1776E753C}"/>
              </a:ext>
            </a:extLst>
          </p:cNvPr>
          <p:cNvCxnSpPr>
            <a:cxnSpLocks/>
            <a:stCxn id="1217" idx="2"/>
            <a:endCxn id="1226" idx="0"/>
          </p:cNvCxnSpPr>
          <p:nvPr/>
        </p:nvCxnSpPr>
        <p:spPr>
          <a:xfrm>
            <a:off x="5585342" y="1852610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6;p45">
            <a:extLst>
              <a:ext uri="{FF2B5EF4-FFF2-40B4-BE49-F238E27FC236}">
                <a16:creationId xmlns:a16="http://schemas.microsoft.com/office/drawing/2014/main" id="{A57FC30C-BC17-F7F5-7EEB-746CBB533EA5}"/>
              </a:ext>
            </a:extLst>
          </p:cNvPr>
          <p:cNvCxnSpPr>
            <a:cxnSpLocks/>
            <a:stCxn id="1223" idx="2"/>
          </p:cNvCxnSpPr>
          <p:nvPr/>
        </p:nvCxnSpPr>
        <p:spPr>
          <a:xfrm>
            <a:off x="7597888" y="186251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333956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2" name="Immagine 1241">
            <a:extLst>
              <a:ext uri="{FF2B5EF4-FFF2-40B4-BE49-F238E27FC236}">
                <a16:creationId xmlns:a16="http://schemas.microsoft.com/office/drawing/2014/main" id="{2F7F7AAE-849A-DAEB-08B5-31C62A7F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3545" y="1228738"/>
            <a:ext cx="522593" cy="489147"/>
          </a:xfrm>
          <a:prstGeom prst="rect">
            <a:avLst/>
          </a:prstGeom>
        </p:spPr>
      </p:pic>
      <p:pic>
        <p:nvPicPr>
          <p:cNvPr id="1243" name="Immagine 1242">
            <a:extLst>
              <a:ext uri="{FF2B5EF4-FFF2-40B4-BE49-F238E27FC236}">
                <a16:creationId xmlns:a16="http://schemas.microsoft.com/office/drawing/2014/main" id="{B236E2DA-0881-8CC0-01CF-D8DDE8249A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7377666" y="1257000"/>
            <a:ext cx="500539" cy="460770"/>
          </a:xfrm>
          <a:prstGeom prst="rect">
            <a:avLst/>
          </a:prstGeom>
        </p:spPr>
      </p:pic>
      <p:pic>
        <p:nvPicPr>
          <p:cNvPr id="1244" name="Immagine 1243">
            <a:extLst>
              <a:ext uri="{FF2B5EF4-FFF2-40B4-BE49-F238E27FC236}">
                <a16:creationId xmlns:a16="http://schemas.microsoft.com/office/drawing/2014/main" id="{53243BC5-FF9F-0255-15B5-C039E59D8E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287" y="1249888"/>
            <a:ext cx="465722" cy="470115"/>
          </a:xfrm>
          <a:prstGeom prst="rect">
            <a:avLst/>
          </a:prstGeom>
        </p:spPr>
      </p:pic>
      <p:pic>
        <p:nvPicPr>
          <p:cNvPr id="1245" name="Immagine 1244">
            <a:extLst>
              <a:ext uri="{FF2B5EF4-FFF2-40B4-BE49-F238E27FC236}">
                <a16:creationId xmlns:a16="http://schemas.microsoft.com/office/drawing/2014/main" id="{3F630E5C-529F-CFAD-4F53-D0B838E68C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3328" y="1205420"/>
            <a:ext cx="527550" cy="531971"/>
          </a:xfrm>
          <a:prstGeom prst="rect">
            <a:avLst/>
          </a:prstGeom>
        </p:spPr>
      </p:pic>
      <p:cxnSp>
        <p:nvCxnSpPr>
          <p:cNvPr id="1253" name="Google Shape;1240;p45">
            <a:extLst>
              <a:ext uri="{FF2B5EF4-FFF2-40B4-BE49-F238E27FC236}">
                <a16:creationId xmlns:a16="http://schemas.microsoft.com/office/drawing/2014/main" id="{AD6922BA-334E-CF13-4766-BD76A848CDC5}"/>
              </a:ext>
            </a:extLst>
          </p:cNvPr>
          <p:cNvCxnSpPr>
            <a:cxnSpLocks/>
          </p:cNvCxnSpPr>
          <p:nvPr/>
        </p:nvCxnSpPr>
        <p:spPr>
          <a:xfrm>
            <a:off x="564477" y="146205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oogle Shape;941;p38">
            <a:extLst>
              <a:ext uri="{FF2B5EF4-FFF2-40B4-BE49-F238E27FC236}">
                <a16:creationId xmlns:a16="http://schemas.microsoft.com/office/drawing/2014/main" id="{42CD1658-96FE-15F2-9B08-A1C388184609}"/>
              </a:ext>
            </a:extLst>
          </p:cNvPr>
          <p:cNvGrpSpPr/>
          <p:nvPr/>
        </p:nvGrpSpPr>
        <p:grpSpPr>
          <a:xfrm>
            <a:off x="1573822" y="2473533"/>
            <a:ext cx="138146" cy="138146"/>
            <a:chOff x="4315031" y="1267400"/>
            <a:chExt cx="298500" cy="298500"/>
          </a:xfrm>
        </p:grpSpPr>
        <p:sp>
          <p:nvSpPr>
            <p:cNvPr id="1267" name="Google Shape;942;p38">
              <a:extLst>
                <a:ext uri="{FF2B5EF4-FFF2-40B4-BE49-F238E27FC236}">
                  <a16:creationId xmlns:a16="http://schemas.microsoft.com/office/drawing/2014/main" id="{983032A1-CC7E-0286-7F77-F2BBDC5702AB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943;p38">
              <a:extLst>
                <a:ext uri="{FF2B5EF4-FFF2-40B4-BE49-F238E27FC236}">
                  <a16:creationId xmlns:a16="http://schemas.microsoft.com/office/drawing/2014/main" id="{8133134F-5F42-B13F-7666-D568597E5F09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69" name="Google Shape;1244;p45">
            <a:extLst>
              <a:ext uri="{FF2B5EF4-FFF2-40B4-BE49-F238E27FC236}">
                <a16:creationId xmlns:a16="http://schemas.microsoft.com/office/drawing/2014/main" id="{A5701485-84DB-0375-E9DA-EADE83AE575B}"/>
              </a:ext>
            </a:extLst>
          </p:cNvPr>
          <p:cNvCxnSpPr>
            <a:cxnSpLocks/>
          </p:cNvCxnSpPr>
          <p:nvPr/>
        </p:nvCxnSpPr>
        <p:spPr>
          <a:xfrm>
            <a:off x="1642221" y="2607609"/>
            <a:ext cx="1057" cy="252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0" name="Google Shape;941;p38">
            <a:extLst>
              <a:ext uri="{FF2B5EF4-FFF2-40B4-BE49-F238E27FC236}">
                <a16:creationId xmlns:a16="http://schemas.microsoft.com/office/drawing/2014/main" id="{6A7945D1-E60A-19ED-4FFE-9AA6713554B8}"/>
              </a:ext>
            </a:extLst>
          </p:cNvPr>
          <p:cNvGrpSpPr/>
          <p:nvPr/>
        </p:nvGrpSpPr>
        <p:grpSpPr>
          <a:xfrm>
            <a:off x="3536413" y="2487185"/>
            <a:ext cx="138146" cy="138146"/>
            <a:chOff x="4315031" y="1267400"/>
            <a:chExt cx="298500" cy="298500"/>
          </a:xfrm>
        </p:grpSpPr>
        <p:sp>
          <p:nvSpPr>
            <p:cNvPr id="1271" name="Google Shape;942;p38">
              <a:extLst>
                <a:ext uri="{FF2B5EF4-FFF2-40B4-BE49-F238E27FC236}">
                  <a16:creationId xmlns:a16="http://schemas.microsoft.com/office/drawing/2014/main" id="{E89C250C-6F8B-B921-DDC6-4DD3B6E56D15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943;p38">
              <a:extLst>
                <a:ext uri="{FF2B5EF4-FFF2-40B4-BE49-F238E27FC236}">
                  <a16:creationId xmlns:a16="http://schemas.microsoft.com/office/drawing/2014/main" id="{7C698357-CE13-B231-0E83-868078F87501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3" name="Google Shape;1244;p45">
            <a:extLst>
              <a:ext uri="{FF2B5EF4-FFF2-40B4-BE49-F238E27FC236}">
                <a16:creationId xmlns:a16="http://schemas.microsoft.com/office/drawing/2014/main" id="{4647791B-A0A9-8E39-7535-500070C6E6B4}"/>
              </a:ext>
            </a:extLst>
          </p:cNvPr>
          <p:cNvCxnSpPr>
            <a:cxnSpLocks/>
          </p:cNvCxnSpPr>
          <p:nvPr/>
        </p:nvCxnSpPr>
        <p:spPr>
          <a:xfrm>
            <a:off x="3604812" y="2621261"/>
            <a:ext cx="1057" cy="252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4" name="Google Shape;941;p38">
            <a:extLst>
              <a:ext uri="{FF2B5EF4-FFF2-40B4-BE49-F238E27FC236}">
                <a16:creationId xmlns:a16="http://schemas.microsoft.com/office/drawing/2014/main" id="{96F70F61-F173-A882-C6FC-E3989BF17117}"/>
              </a:ext>
            </a:extLst>
          </p:cNvPr>
          <p:cNvGrpSpPr/>
          <p:nvPr/>
        </p:nvGrpSpPr>
        <p:grpSpPr>
          <a:xfrm>
            <a:off x="5555632" y="2473533"/>
            <a:ext cx="138146" cy="138146"/>
            <a:chOff x="4315031" y="1267400"/>
            <a:chExt cx="298500" cy="298500"/>
          </a:xfrm>
        </p:grpSpPr>
        <p:sp>
          <p:nvSpPr>
            <p:cNvPr id="1275" name="Google Shape;942;p38">
              <a:extLst>
                <a:ext uri="{FF2B5EF4-FFF2-40B4-BE49-F238E27FC236}">
                  <a16:creationId xmlns:a16="http://schemas.microsoft.com/office/drawing/2014/main" id="{9AF5E839-DF53-0B01-0E65-99230F7F7C3E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943;p38">
              <a:extLst>
                <a:ext uri="{FF2B5EF4-FFF2-40B4-BE49-F238E27FC236}">
                  <a16:creationId xmlns:a16="http://schemas.microsoft.com/office/drawing/2014/main" id="{892E3430-A558-4AB3-FC53-361C7FA9A8C7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77" name="Google Shape;1244;p45">
            <a:extLst>
              <a:ext uri="{FF2B5EF4-FFF2-40B4-BE49-F238E27FC236}">
                <a16:creationId xmlns:a16="http://schemas.microsoft.com/office/drawing/2014/main" id="{C33B7953-7EDC-C152-1A98-822949EC5470}"/>
              </a:ext>
            </a:extLst>
          </p:cNvPr>
          <p:cNvCxnSpPr>
            <a:cxnSpLocks/>
          </p:cNvCxnSpPr>
          <p:nvPr/>
        </p:nvCxnSpPr>
        <p:spPr>
          <a:xfrm>
            <a:off x="5624031" y="2607609"/>
            <a:ext cx="1057" cy="252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8" name="Google Shape;931;p38">
            <a:extLst>
              <a:ext uri="{FF2B5EF4-FFF2-40B4-BE49-F238E27FC236}">
                <a16:creationId xmlns:a16="http://schemas.microsoft.com/office/drawing/2014/main" id="{BE2C3838-D29D-245A-3E91-F079052360BE}"/>
              </a:ext>
            </a:extLst>
          </p:cNvPr>
          <p:cNvSpPr txBox="1">
            <a:spLocks noGrp="1"/>
          </p:cNvSpPr>
          <p:nvPr/>
        </p:nvSpPr>
        <p:spPr>
          <a:xfrm>
            <a:off x="982579" y="357866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milkhubInterface.sol</a:t>
            </a:r>
            <a:endParaRPr sz="1100" dirty="0"/>
          </a:p>
        </p:txBody>
      </p:sp>
      <p:pic>
        <p:nvPicPr>
          <p:cNvPr id="1279" name="Immagine 1278">
            <a:extLst>
              <a:ext uri="{FF2B5EF4-FFF2-40B4-BE49-F238E27FC236}">
                <a16:creationId xmlns:a16="http://schemas.microsoft.com/office/drawing/2014/main" id="{9E5A0F8F-573F-CDE3-8274-1ECC1446D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902" y="2977827"/>
            <a:ext cx="469976" cy="569245"/>
          </a:xfrm>
          <a:prstGeom prst="rect">
            <a:avLst/>
          </a:prstGeom>
        </p:spPr>
      </p:pic>
      <p:sp>
        <p:nvSpPr>
          <p:cNvPr id="1281" name="Google Shape;931;p38">
            <a:extLst>
              <a:ext uri="{FF2B5EF4-FFF2-40B4-BE49-F238E27FC236}">
                <a16:creationId xmlns:a16="http://schemas.microsoft.com/office/drawing/2014/main" id="{7DC48163-8BBA-C6B5-F4B4-8281A6094BD3}"/>
              </a:ext>
            </a:extLst>
          </p:cNvPr>
          <p:cNvSpPr txBox="1">
            <a:spLocks noGrp="1"/>
          </p:cNvSpPr>
          <p:nvPr/>
        </p:nvSpPr>
        <p:spPr>
          <a:xfrm>
            <a:off x="2939330" y="357866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producerInterface.sol</a:t>
            </a:r>
            <a:endParaRPr sz="1100" dirty="0"/>
          </a:p>
        </p:txBody>
      </p:sp>
      <p:pic>
        <p:nvPicPr>
          <p:cNvPr id="1282" name="Immagine 1281">
            <a:extLst>
              <a:ext uri="{FF2B5EF4-FFF2-40B4-BE49-F238E27FC236}">
                <a16:creationId xmlns:a16="http://schemas.microsoft.com/office/drawing/2014/main" id="{84598707-E439-4328-4E5E-F45EE0453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653" y="2977827"/>
            <a:ext cx="469976" cy="569245"/>
          </a:xfrm>
          <a:prstGeom prst="rect">
            <a:avLst/>
          </a:prstGeom>
        </p:spPr>
      </p:pic>
      <p:sp>
        <p:nvSpPr>
          <p:cNvPr id="1283" name="Google Shape;931;p38">
            <a:extLst>
              <a:ext uri="{FF2B5EF4-FFF2-40B4-BE49-F238E27FC236}">
                <a16:creationId xmlns:a16="http://schemas.microsoft.com/office/drawing/2014/main" id="{A9EF9568-FEB2-106F-1A20-482CDBB79054}"/>
              </a:ext>
            </a:extLst>
          </p:cNvPr>
          <p:cNvSpPr txBox="1">
            <a:spLocks noGrp="1"/>
          </p:cNvSpPr>
          <p:nvPr/>
        </p:nvSpPr>
        <p:spPr>
          <a:xfrm>
            <a:off x="4990467" y="357866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retailerInterface.sol</a:t>
            </a:r>
            <a:endParaRPr sz="1100" dirty="0"/>
          </a:p>
        </p:txBody>
      </p:sp>
      <p:pic>
        <p:nvPicPr>
          <p:cNvPr id="1284" name="Immagine 1283">
            <a:extLst>
              <a:ext uri="{FF2B5EF4-FFF2-40B4-BE49-F238E27FC236}">
                <a16:creationId xmlns:a16="http://schemas.microsoft.com/office/drawing/2014/main" id="{AF59E0B6-B076-7AA6-1AAE-51D758829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790" y="2977827"/>
            <a:ext cx="469976" cy="569245"/>
          </a:xfrm>
          <a:prstGeom prst="rect">
            <a:avLst/>
          </a:prstGeom>
        </p:spPr>
      </p:pic>
      <p:sp>
        <p:nvSpPr>
          <p:cNvPr id="1285" name="Google Shape;931;p38">
            <a:extLst>
              <a:ext uri="{FF2B5EF4-FFF2-40B4-BE49-F238E27FC236}">
                <a16:creationId xmlns:a16="http://schemas.microsoft.com/office/drawing/2014/main" id="{11BB557E-D0F2-D6AC-90F2-DB0AF2F15C33}"/>
              </a:ext>
            </a:extLst>
          </p:cNvPr>
          <p:cNvSpPr txBox="1">
            <a:spLocks noGrp="1"/>
          </p:cNvSpPr>
          <p:nvPr/>
        </p:nvSpPr>
        <p:spPr>
          <a:xfrm>
            <a:off x="5965991" y="4661077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gestioneUtenti.sol</a:t>
            </a:r>
            <a:endParaRPr sz="1100" dirty="0"/>
          </a:p>
        </p:txBody>
      </p:sp>
      <p:pic>
        <p:nvPicPr>
          <p:cNvPr id="1286" name="Immagine 1285">
            <a:extLst>
              <a:ext uri="{FF2B5EF4-FFF2-40B4-BE49-F238E27FC236}">
                <a16:creationId xmlns:a16="http://schemas.microsoft.com/office/drawing/2014/main" id="{1AD1561D-D901-C400-D07C-B0749E2B8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247" y="4115597"/>
            <a:ext cx="469976" cy="569245"/>
          </a:xfrm>
          <a:prstGeom prst="rect">
            <a:avLst/>
          </a:prstGeom>
        </p:spPr>
      </p:pic>
      <p:cxnSp>
        <p:nvCxnSpPr>
          <p:cNvPr id="1288" name="Connettore a gomito 1287">
            <a:extLst>
              <a:ext uri="{FF2B5EF4-FFF2-40B4-BE49-F238E27FC236}">
                <a16:creationId xmlns:a16="http://schemas.microsoft.com/office/drawing/2014/main" id="{645AEC66-09A7-9B83-CAEE-F445C42B1BAC}"/>
              </a:ext>
            </a:extLst>
          </p:cNvPr>
          <p:cNvCxnSpPr>
            <a:stCxn id="1283" idx="2"/>
            <a:endCxn id="1286" idx="1"/>
          </p:cNvCxnSpPr>
          <p:nvPr/>
        </p:nvCxnSpPr>
        <p:spPr>
          <a:xfrm rot="16200000" flipH="1">
            <a:off x="5797387" y="3833359"/>
            <a:ext cx="529741" cy="603980"/>
          </a:xfrm>
          <a:prstGeom prst="bentConnector2">
            <a:avLst/>
          </a:prstGeom>
          <a:ln>
            <a:solidFill>
              <a:srgbClr val="304C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0" name="Connettore a gomito 1289">
            <a:extLst>
              <a:ext uri="{FF2B5EF4-FFF2-40B4-BE49-F238E27FC236}">
                <a16:creationId xmlns:a16="http://schemas.microsoft.com/office/drawing/2014/main" id="{144542FE-0C41-6CDE-D1B1-F1DCEA4D4F6E}"/>
              </a:ext>
            </a:extLst>
          </p:cNvPr>
          <p:cNvCxnSpPr>
            <a:stCxn id="1281" idx="2"/>
            <a:endCxn id="1286" idx="1"/>
          </p:cNvCxnSpPr>
          <p:nvPr/>
        </p:nvCxnSpPr>
        <p:spPr>
          <a:xfrm rot="16200000" flipH="1">
            <a:off x="4771818" y="2807790"/>
            <a:ext cx="529741" cy="2655117"/>
          </a:xfrm>
          <a:prstGeom prst="bentConnector2">
            <a:avLst/>
          </a:prstGeom>
          <a:ln>
            <a:solidFill>
              <a:srgbClr val="304C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2" name="Connettore a gomito 1291">
            <a:extLst>
              <a:ext uri="{FF2B5EF4-FFF2-40B4-BE49-F238E27FC236}">
                <a16:creationId xmlns:a16="http://schemas.microsoft.com/office/drawing/2014/main" id="{16400D3D-B541-18B9-FFF6-7A8D8C7C25E6}"/>
              </a:ext>
            </a:extLst>
          </p:cNvPr>
          <p:cNvCxnSpPr>
            <a:stCxn id="1278" idx="2"/>
            <a:endCxn id="1286" idx="1"/>
          </p:cNvCxnSpPr>
          <p:nvPr/>
        </p:nvCxnSpPr>
        <p:spPr>
          <a:xfrm rot="16200000" flipH="1">
            <a:off x="3793443" y="1829415"/>
            <a:ext cx="529741" cy="4611868"/>
          </a:xfrm>
          <a:prstGeom prst="bentConnector2">
            <a:avLst/>
          </a:prstGeom>
          <a:ln>
            <a:solidFill>
              <a:srgbClr val="304C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6" name="Google Shape;931;p38">
            <a:extLst>
              <a:ext uri="{FF2B5EF4-FFF2-40B4-BE49-F238E27FC236}">
                <a16:creationId xmlns:a16="http://schemas.microsoft.com/office/drawing/2014/main" id="{A566BC3C-62AC-5D99-A503-E6938A5B423D}"/>
              </a:ext>
            </a:extLst>
          </p:cNvPr>
          <p:cNvSpPr txBox="1">
            <a:spLocks noGrp="1"/>
          </p:cNvSpPr>
          <p:nvPr/>
        </p:nvSpPr>
        <p:spPr>
          <a:xfrm>
            <a:off x="7134047" y="4135348"/>
            <a:ext cx="1080103" cy="56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900" dirty="0"/>
              <a:t>username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900" dirty="0"/>
              <a:t>tipo di attore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900" dirty="0"/>
              <a:t>altri dati</a:t>
            </a:r>
            <a:endParaRPr lang="fr" sz="900" dirty="0"/>
          </a:p>
        </p:txBody>
      </p:sp>
    </p:spTree>
    <p:extLst>
      <p:ext uri="{BB962C8B-B14F-4D97-AF65-F5344CB8AC3E}">
        <p14:creationId xmlns:p14="http://schemas.microsoft.com/office/powerpoint/2010/main" val="266724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2"/>
          <p:cNvSpPr/>
          <p:nvPr/>
        </p:nvSpPr>
        <p:spPr>
          <a:xfrm>
            <a:off x="4633825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711450" y="249240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4633825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32"/>
          <p:cNvSpPr/>
          <p:nvPr/>
        </p:nvSpPr>
        <p:spPr>
          <a:xfrm>
            <a:off x="711450" y="3592550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4633825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711450" y="1392238"/>
            <a:ext cx="821700" cy="8217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TABELLA DEI CONTENUTI</a:t>
            </a:r>
            <a:endParaRPr dirty="0"/>
          </a:p>
        </p:txBody>
      </p:sp>
      <p:sp>
        <p:nvSpPr>
          <p:cNvPr id="698" name="Google Shape;698;p32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01</a:t>
            </a:r>
            <a:endParaRPr dirty="0"/>
          </a:p>
        </p:txBody>
      </p:sp>
      <p:sp>
        <p:nvSpPr>
          <p:cNvPr id="699" name="Google Shape;699;p32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03</a:t>
            </a:r>
            <a:endParaRPr dirty="0"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02</a:t>
            </a:r>
            <a:endParaRPr dirty="0"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06</a:t>
            </a:r>
            <a:endParaRPr dirty="0"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04</a:t>
            </a:r>
            <a:endParaRPr dirty="0"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05</a:t>
            </a:r>
            <a:endParaRPr dirty="0"/>
          </a:p>
        </p:txBody>
      </p:sp>
      <p:sp>
        <p:nvSpPr>
          <p:cNvPr id="704" name="Google Shape;704;p32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INTRODUZIONE</a:t>
            </a:r>
            <a:endParaRPr sz="1800" dirty="0"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8"/>
          </p:nvPr>
        </p:nvSpPr>
        <p:spPr>
          <a:xfrm>
            <a:off x="1677000" y="392829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ARCHITETTURA DEI CONTRATTI</a:t>
            </a:r>
            <a:endParaRPr sz="1800"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9"/>
          </p:nvPr>
        </p:nvSpPr>
        <p:spPr>
          <a:xfrm>
            <a:off x="5599375" y="1766338"/>
            <a:ext cx="295682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SICUREZZA E AUTENTICAZIONE</a:t>
            </a:r>
            <a:endParaRPr sz="1800"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BLOCKCHAIN</a:t>
            </a:r>
            <a:endParaRPr sz="1800" dirty="0"/>
          </a:p>
        </p:txBody>
      </p:sp>
      <p:sp>
        <p:nvSpPr>
          <p:cNvPr id="708" name="Google Shape;708;p32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CONCLUSIONI</a:t>
            </a:r>
            <a:endParaRPr sz="1800" dirty="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15"/>
          </p:nvPr>
        </p:nvSpPr>
        <p:spPr>
          <a:xfrm>
            <a:off x="5599375" y="274636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WEB-APP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1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EEDDD3F-66BB-3B6F-552D-33FAE66D7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5936323A-BEBB-96D7-AE7D-527614DB9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ARCHITETTURA A 2 LIVELLI</a:t>
            </a:r>
            <a:endParaRPr dirty="0"/>
          </a:p>
        </p:txBody>
      </p:sp>
      <p:sp>
        <p:nvSpPr>
          <p:cNvPr id="2" name="Google Shape;931;p38">
            <a:extLst>
              <a:ext uri="{FF2B5EF4-FFF2-40B4-BE49-F238E27FC236}">
                <a16:creationId xmlns:a16="http://schemas.microsoft.com/office/drawing/2014/main" id="{6DBE4B3F-0A09-8B81-EC10-EB76E3B3942F}"/>
              </a:ext>
            </a:extLst>
          </p:cNvPr>
          <p:cNvSpPr txBox="1">
            <a:spLocks noGrp="1"/>
          </p:cNvSpPr>
          <p:nvPr/>
        </p:nvSpPr>
        <p:spPr>
          <a:xfrm>
            <a:off x="1035919" y="315194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milkhubInterface.sol</a:t>
            </a:r>
            <a:endParaRPr sz="11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4E73DD-6C98-B012-C93B-E86DC0F8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42" y="2551107"/>
            <a:ext cx="469976" cy="569245"/>
          </a:xfrm>
          <a:prstGeom prst="rect">
            <a:avLst/>
          </a:prstGeom>
        </p:spPr>
      </p:pic>
      <p:sp>
        <p:nvSpPr>
          <p:cNvPr id="4" name="Google Shape;931;p38">
            <a:extLst>
              <a:ext uri="{FF2B5EF4-FFF2-40B4-BE49-F238E27FC236}">
                <a16:creationId xmlns:a16="http://schemas.microsoft.com/office/drawing/2014/main" id="{C74A5EB7-8121-7C9E-9DE9-B8FBAEF6ED34}"/>
              </a:ext>
            </a:extLst>
          </p:cNvPr>
          <p:cNvSpPr txBox="1">
            <a:spLocks noGrp="1"/>
          </p:cNvSpPr>
          <p:nvPr/>
        </p:nvSpPr>
        <p:spPr>
          <a:xfrm>
            <a:off x="2939330" y="315194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producerInterface.sol</a:t>
            </a:r>
            <a:endParaRPr sz="11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A5009F-57BA-3DA0-C204-45A7A4CD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33" y="2551107"/>
            <a:ext cx="469976" cy="569245"/>
          </a:xfrm>
          <a:prstGeom prst="rect">
            <a:avLst/>
          </a:prstGeom>
        </p:spPr>
      </p:pic>
      <p:sp>
        <p:nvSpPr>
          <p:cNvPr id="6" name="Google Shape;931;p38">
            <a:extLst>
              <a:ext uri="{FF2B5EF4-FFF2-40B4-BE49-F238E27FC236}">
                <a16:creationId xmlns:a16="http://schemas.microsoft.com/office/drawing/2014/main" id="{330A9CF6-851D-E152-2B5C-4CA9013464BC}"/>
              </a:ext>
            </a:extLst>
          </p:cNvPr>
          <p:cNvSpPr txBox="1">
            <a:spLocks noGrp="1"/>
          </p:cNvSpPr>
          <p:nvPr/>
        </p:nvSpPr>
        <p:spPr>
          <a:xfrm>
            <a:off x="4792347" y="315194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retailerInterface.sol</a:t>
            </a:r>
            <a:endParaRPr sz="1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FD191A-B9D8-C981-1DD3-C0B77B85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50" y="2551107"/>
            <a:ext cx="469976" cy="569245"/>
          </a:xfrm>
          <a:prstGeom prst="rect">
            <a:avLst/>
          </a:prstGeom>
        </p:spPr>
      </p:pic>
      <p:sp>
        <p:nvSpPr>
          <p:cNvPr id="8" name="Google Shape;931;p38">
            <a:extLst>
              <a:ext uri="{FF2B5EF4-FFF2-40B4-BE49-F238E27FC236}">
                <a16:creationId xmlns:a16="http://schemas.microsoft.com/office/drawing/2014/main" id="{B6013AA9-74E9-8A0C-8647-D1F597400E76}"/>
              </a:ext>
            </a:extLst>
          </p:cNvPr>
          <p:cNvSpPr txBox="1">
            <a:spLocks noGrp="1"/>
          </p:cNvSpPr>
          <p:nvPr/>
        </p:nvSpPr>
        <p:spPr>
          <a:xfrm>
            <a:off x="1064088" y="4453790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AcquistoMilkhub.sol</a:t>
            </a:r>
            <a:endParaRPr sz="1100" dirty="0"/>
          </a:p>
        </p:txBody>
      </p:sp>
      <p:sp>
        <p:nvSpPr>
          <p:cNvPr id="9" name="Google Shape;931;p38">
            <a:extLst>
              <a:ext uri="{FF2B5EF4-FFF2-40B4-BE49-F238E27FC236}">
                <a16:creationId xmlns:a16="http://schemas.microsoft.com/office/drawing/2014/main" id="{11BB1797-4898-A938-1592-D9AEF0465383}"/>
              </a:ext>
            </a:extLst>
          </p:cNvPr>
          <p:cNvSpPr txBox="1">
            <a:spLocks noGrp="1"/>
          </p:cNvSpPr>
          <p:nvPr/>
        </p:nvSpPr>
        <p:spPr>
          <a:xfrm>
            <a:off x="2611176" y="4453790"/>
            <a:ext cx="195518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ScambioMilkhubProducer.sol</a:t>
            </a:r>
            <a:endParaRPr sz="1100" dirty="0"/>
          </a:p>
        </p:txBody>
      </p:sp>
      <p:sp>
        <p:nvSpPr>
          <p:cNvPr id="10" name="Google Shape;931;p38">
            <a:extLst>
              <a:ext uri="{FF2B5EF4-FFF2-40B4-BE49-F238E27FC236}">
                <a16:creationId xmlns:a16="http://schemas.microsoft.com/office/drawing/2014/main" id="{2C249FB2-336E-0537-F368-33B7A4DB9999}"/>
              </a:ext>
            </a:extLst>
          </p:cNvPr>
          <p:cNvSpPr txBox="1">
            <a:spLocks noGrp="1"/>
          </p:cNvSpPr>
          <p:nvPr/>
        </p:nvSpPr>
        <p:spPr>
          <a:xfrm>
            <a:off x="4821486" y="4450632"/>
            <a:ext cx="2004772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ScambioProducerRetailer.sol</a:t>
            </a:r>
            <a:endParaRPr sz="1100" dirty="0"/>
          </a:p>
        </p:txBody>
      </p:sp>
      <p:sp>
        <p:nvSpPr>
          <p:cNvPr id="11" name="Google Shape;931;p38">
            <a:extLst>
              <a:ext uri="{FF2B5EF4-FFF2-40B4-BE49-F238E27FC236}">
                <a16:creationId xmlns:a16="http://schemas.microsoft.com/office/drawing/2014/main" id="{88F061BB-3B5C-0691-29A5-8D6622B932E1}"/>
              </a:ext>
            </a:extLst>
          </p:cNvPr>
          <p:cNvSpPr txBox="1">
            <a:spLocks noGrp="1"/>
          </p:cNvSpPr>
          <p:nvPr/>
        </p:nvSpPr>
        <p:spPr>
          <a:xfrm>
            <a:off x="6849448" y="4461972"/>
            <a:ext cx="2134532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ScambioRetailerConsumer.sol</a:t>
            </a:r>
            <a:endParaRPr sz="11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082E2C-928C-7A31-CCAB-371A948F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11" y="3852955"/>
            <a:ext cx="469976" cy="5692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F8F9781-92C8-28DB-F68E-8F8FBC09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541" y="3865541"/>
            <a:ext cx="469976" cy="5692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89398C2-8B87-7C20-65B5-C9562631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50" y="3877404"/>
            <a:ext cx="469976" cy="5692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48D506E-B5DA-9DA7-DCBF-C4815C2D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65" y="3881386"/>
            <a:ext cx="469976" cy="569245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FBB3F64-D161-2F0D-C257-083F8356D69B}"/>
              </a:ext>
            </a:extLst>
          </p:cNvPr>
          <p:cNvCxnSpPr>
            <a:stCxn id="2" idx="2"/>
            <a:endCxn id="12" idx="0"/>
          </p:cNvCxnSpPr>
          <p:nvPr/>
        </p:nvCxnSpPr>
        <p:spPr>
          <a:xfrm flipH="1">
            <a:off x="1805499" y="3443759"/>
            <a:ext cx="220" cy="409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9C7E3D8-435D-EA9B-BEEA-56332A8B50DC}"/>
              </a:ext>
            </a:extLst>
          </p:cNvPr>
          <p:cNvCxnSpPr>
            <a:stCxn id="2" idx="2"/>
            <a:endCxn id="14" idx="0"/>
          </p:cNvCxnSpPr>
          <p:nvPr/>
        </p:nvCxnSpPr>
        <p:spPr>
          <a:xfrm>
            <a:off x="1805719" y="3443759"/>
            <a:ext cx="1890919" cy="43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91636F63-D82A-9B4D-C932-1ADD35268AF5}"/>
              </a:ext>
            </a:extLst>
          </p:cNvPr>
          <p:cNvCxnSpPr>
            <a:stCxn id="4" idx="2"/>
            <a:endCxn id="14" idx="0"/>
          </p:cNvCxnSpPr>
          <p:nvPr/>
        </p:nvCxnSpPr>
        <p:spPr>
          <a:xfrm flipH="1">
            <a:off x="3696638" y="3443759"/>
            <a:ext cx="12492" cy="43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779DDD9-BD06-F168-1D12-78D0925847DB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3709130" y="3443759"/>
            <a:ext cx="1854399" cy="42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2D65814-D7FF-34C5-B2FC-BBA31F234C7F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5562147" y="3443759"/>
            <a:ext cx="1382" cy="42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48F781A-118E-C4C4-AA9C-2BB8F80F0CD1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5562147" y="3443759"/>
            <a:ext cx="2070206" cy="43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931;p38">
            <a:extLst>
              <a:ext uri="{FF2B5EF4-FFF2-40B4-BE49-F238E27FC236}">
                <a16:creationId xmlns:a16="http://schemas.microsoft.com/office/drawing/2014/main" id="{DB50E99D-E72E-63EB-CD14-0A3E586AC3A6}"/>
              </a:ext>
            </a:extLst>
          </p:cNvPr>
          <p:cNvSpPr txBox="1">
            <a:spLocks noGrp="1"/>
          </p:cNvSpPr>
          <p:nvPr/>
        </p:nvSpPr>
        <p:spPr>
          <a:xfrm>
            <a:off x="7029867" y="3120352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gestioneUtenti.sol</a:t>
            </a:r>
            <a:endParaRPr sz="1100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411F5D2-C770-D6FF-4428-F0B8F29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123" y="2574872"/>
            <a:ext cx="469976" cy="569245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3A3F2328-055C-B3B1-2D99-67811E45D0E0}"/>
              </a:ext>
            </a:extLst>
          </p:cNvPr>
          <p:cNvCxnSpPr>
            <a:cxnSpLocks/>
            <a:stCxn id="3" idx="0"/>
            <a:endCxn id="29" idx="0"/>
          </p:cNvCxnSpPr>
          <p:nvPr/>
        </p:nvCxnSpPr>
        <p:spPr>
          <a:xfrm rot="16200000" flipH="1">
            <a:off x="4689287" y="-398951"/>
            <a:ext cx="23765" cy="5923881"/>
          </a:xfrm>
          <a:prstGeom prst="bentConnector3">
            <a:avLst>
              <a:gd name="adj1" fmla="val -961919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041E8CCA-5FD4-9B6C-6AEB-D903A78C6B3D}"/>
              </a:ext>
            </a:extLst>
          </p:cNvPr>
          <p:cNvCxnSpPr>
            <a:stCxn id="5" idx="0"/>
            <a:endCxn id="29" idx="0"/>
          </p:cNvCxnSpPr>
          <p:nvPr/>
        </p:nvCxnSpPr>
        <p:spPr>
          <a:xfrm rot="16200000" flipH="1">
            <a:off x="5637183" y="548944"/>
            <a:ext cx="23765" cy="4028090"/>
          </a:xfrm>
          <a:prstGeom prst="bentConnector3">
            <a:avLst>
              <a:gd name="adj1" fmla="val -961919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EE92E325-255B-C543-ED88-BF57201B9E68}"/>
              </a:ext>
            </a:extLst>
          </p:cNvPr>
          <p:cNvCxnSpPr>
            <a:cxnSpLocks/>
            <a:stCxn id="7" idx="0"/>
            <a:endCxn id="29" idx="0"/>
          </p:cNvCxnSpPr>
          <p:nvPr/>
        </p:nvCxnSpPr>
        <p:spPr>
          <a:xfrm rot="16200000" flipH="1">
            <a:off x="6544641" y="1456403"/>
            <a:ext cx="23765" cy="2213173"/>
          </a:xfrm>
          <a:prstGeom prst="bentConnector3">
            <a:avLst>
              <a:gd name="adj1" fmla="val -961919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magine 43">
            <a:extLst>
              <a:ext uri="{FF2B5EF4-FFF2-40B4-BE49-F238E27FC236}">
                <a16:creationId xmlns:a16="http://schemas.microsoft.com/office/drawing/2014/main" id="{9916D1D7-7251-485C-2D43-AE219F0E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368" y="1167826"/>
            <a:ext cx="544878" cy="51439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AF8C41D5-4A73-9E00-E910-AF535036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808" y="1152478"/>
            <a:ext cx="544878" cy="514395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FF0311EB-5C9A-6E6A-B949-20A74C8CE8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0847" y="1167826"/>
            <a:ext cx="544878" cy="514395"/>
          </a:xfrm>
          <a:prstGeom prst="rect">
            <a:avLst/>
          </a:prstGeom>
        </p:spPr>
      </p:pic>
      <p:sp>
        <p:nvSpPr>
          <p:cNvPr id="49" name="Google Shape;931;p38">
            <a:extLst>
              <a:ext uri="{FF2B5EF4-FFF2-40B4-BE49-F238E27FC236}">
                <a16:creationId xmlns:a16="http://schemas.microsoft.com/office/drawing/2014/main" id="{9C7CE587-C9DC-27C4-A946-70430103780C}"/>
              </a:ext>
            </a:extLst>
          </p:cNvPr>
          <p:cNvSpPr txBox="1">
            <a:spLocks noGrp="1"/>
          </p:cNvSpPr>
          <p:nvPr/>
        </p:nvSpPr>
        <p:spPr>
          <a:xfrm>
            <a:off x="1039423" y="876009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Supernodo Milkub</a:t>
            </a:r>
            <a:endParaRPr sz="1100" dirty="0"/>
          </a:p>
        </p:txBody>
      </p:sp>
      <p:sp>
        <p:nvSpPr>
          <p:cNvPr id="50" name="Google Shape;931;p38">
            <a:extLst>
              <a:ext uri="{FF2B5EF4-FFF2-40B4-BE49-F238E27FC236}">
                <a16:creationId xmlns:a16="http://schemas.microsoft.com/office/drawing/2014/main" id="{39B4C5BC-E752-782A-F73A-00445B75B4B2}"/>
              </a:ext>
            </a:extLst>
          </p:cNvPr>
          <p:cNvSpPr txBox="1">
            <a:spLocks noGrp="1"/>
          </p:cNvSpPr>
          <p:nvPr/>
        </p:nvSpPr>
        <p:spPr>
          <a:xfrm>
            <a:off x="2872840" y="868389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Supernodo Producer</a:t>
            </a:r>
            <a:endParaRPr sz="1100" dirty="0"/>
          </a:p>
        </p:txBody>
      </p:sp>
      <p:sp>
        <p:nvSpPr>
          <p:cNvPr id="51" name="Google Shape;931;p38">
            <a:extLst>
              <a:ext uri="{FF2B5EF4-FFF2-40B4-BE49-F238E27FC236}">
                <a16:creationId xmlns:a16="http://schemas.microsoft.com/office/drawing/2014/main" id="{AF76C0A4-C6F1-8F01-3FF0-ED551406376E}"/>
              </a:ext>
            </a:extLst>
          </p:cNvPr>
          <p:cNvSpPr txBox="1">
            <a:spLocks noGrp="1"/>
          </p:cNvSpPr>
          <p:nvPr/>
        </p:nvSpPr>
        <p:spPr>
          <a:xfrm>
            <a:off x="4701169" y="868389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Supernodo Retailer</a:t>
            </a:r>
            <a:endParaRPr sz="1100" dirty="0"/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8DB3901B-1628-8241-559F-BF1E63F2C57D}"/>
              </a:ext>
            </a:extLst>
          </p:cNvPr>
          <p:cNvCxnSpPr>
            <a:cxnSpLocks/>
          </p:cNvCxnSpPr>
          <p:nvPr/>
        </p:nvCxnSpPr>
        <p:spPr>
          <a:xfrm>
            <a:off x="1639091" y="1744980"/>
            <a:ext cx="0" cy="806126"/>
          </a:xfrm>
          <a:prstGeom prst="straightConnector1">
            <a:avLst/>
          </a:prstGeom>
          <a:ln>
            <a:solidFill>
              <a:srgbClr val="6A05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50C4496-3B02-FC45-11FB-D4B8D5098917}"/>
              </a:ext>
            </a:extLst>
          </p:cNvPr>
          <p:cNvCxnSpPr>
            <a:cxnSpLocks/>
          </p:cNvCxnSpPr>
          <p:nvPr/>
        </p:nvCxnSpPr>
        <p:spPr>
          <a:xfrm>
            <a:off x="3508247" y="1721323"/>
            <a:ext cx="0" cy="806126"/>
          </a:xfrm>
          <a:prstGeom prst="straightConnector1">
            <a:avLst/>
          </a:prstGeom>
          <a:ln>
            <a:solidFill>
              <a:srgbClr val="6A05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F466B65-357F-EADF-688F-7D29CCC6D32F}"/>
              </a:ext>
            </a:extLst>
          </p:cNvPr>
          <p:cNvCxnSpPr>
            <a:cxnSpLocks/>
          </p:cNvCxnSpPr>
          <p:nvPr/>
        </p:nvCxnSpPr>
        <p:spPr>
          <a:xfrm>
            <a:off x="5353766" y="1721323"/>
            <a:ext cx="0" cy="806126"/>
          </a:xfrm>
          <a:prstGeom prst="straightConnector1">
            <a:avLst/>
          </a:prstGeom>
          <a:ln>
            <a:solidFill>
              <a:srgbClr val="6A05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magine 56">
            <a:extLst>
              <a:ext uri="{FF2B5EF4-FFF2-40B4-BE49-F238E27FC236}">
                <a16:creationId xmlns:a16="http://schemas.microsoft.com/office/drawing/2014/main" id="{9BE3F56A-555A-ECEB-8577-92A37E1F40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9402" y="1160206"/>
            <a:ext cx="544878" cy="514395"/>
          </a:xfrm>
          <a:prstGeom prst="rect">
            <a:avLst/>
          </a:prstGeom>
        </p:spPr>
      </p:pic>
      <p:sp>
        <p:nvSpPr>
          <p:cNvPr id="58" name="Google Shape;931;p38">
            <a:extLst>
              <a:ext uri="{FF2B5EF4-FFF2-40B4-BE49-F238E27FC236}">
                <a16:creationId xmlns:a16="http://schemas.microsoft.com/office/drawing/2014/main" id="{51D75FE4-E90F-B298-0D32-ECE3053BCE65}"/>
              </a:ext>
            </a:extLst>
          </p:cNvPr>
          <p:cNvSpPr txBox="1">
            <a:spLocks noGrp="1"/>
          </p:cNvSpPr>
          <p:nvPr/>
        </p:nvSpPr>
        <p:spPr>
          <a:xfrm>
            <a:off x="6681183" y="851659"/>
            <a:ext cx="153960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Supernodo admin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9587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SICUREZZA E</a:t>
            </a:r>
            <a:br>
              <a:rPr lang="fr"/>
            </a:br>
            <a:r>
              <a:rPr lang="fr"/>
              <a:t>AUTENTICAZIONE</a:t>
            </a:r>
            <a:endParaRPr/>
          </a:p>
        </p:txBody>
      </p:sp>
      <p:sp>
        <p:nvSpPr>
          <p:cNvPr id="1035" name="Google Shape;1035;p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36" name="Google Shape;1036;p7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037" name="Google Shape;1037;p7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1038;p7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039" name="Google Shape;1039;p7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041" name="Google Shape;1041;p7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042" name="Google Shape;1042;p7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7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7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7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7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7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7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7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7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7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7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7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7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7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7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7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7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7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7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7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7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7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7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7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066" name="Google Shape;1066;p7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067" name="Google Shape;1067;p7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7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7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7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7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7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7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7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7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7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7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7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7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7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7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7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7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7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7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7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7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7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7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7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7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7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7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7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7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7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7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7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7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7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7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7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7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7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7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7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7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7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7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7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7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7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7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7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7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7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7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7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7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7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7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7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7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4" name="Google Shape;1124;p7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7" name="Google Shape;1127;p7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128" name="Google Shape;1128;p7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E5EA4F4-8096-1677-6260-491B4F8E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8" y="674795"/>
            <a:ext cx="7867403" cy="4254079"/>
          </a:xfrm>
          <a:prstGeom prst="rect">
            <a:avLst/>
          </a:prstGeom>
        </p:spPr>
      </p:pic>
      <p:sp>
        <p:nvSpPr>
          <p:cNvPr id="30" name="Titolo 1">
            <a:extLst>
              <a:ext uri="{FF2B5EF4-FFF2-40B4-BE49-F238E27FC236}">
                <a16:creationId xmlns:a16="http://schemas.microsoft.com/office/drawing/2014/main" id="{AAEF43CD-AC18-C6EA-7346-561C8C6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3161"/>
            <a:ext cx="9143882" cy="572700"/>
          </a:xfrm>
        </p:spPr>
        <p:txBody>
          <a:bodyPr/>
          <a:lstStyle/>
          <a:p>
            <a:pPr algn="ctr"/>
            <a:r>
              <a:rPr lang="it-IT" dirty="0" err="1"/>
              <a:t>Contract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Interface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FE93C-4714-ADAE-1DB9-C766EF62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" y="-3161"/>
            <a:ext cx="9143881" cy="572700"/>
          </a:xfrm>
        </p:spPr>
        <p:txBody>
          <a:bodyPr/>
          <a:lstStyle/>
          <a:p>
            <a:pPr algn="ctr"/>
            <a:r>
              <a:rPr lang="it-IT" sz="2400" err="1"/>
              <a:t>Contract</a:t>
            </a:r>
            <a:r>
              <a:rPr lang="it-IT" sz="2400"/>
              <a:t> </a:t>
            </a:r>
            <a:r>
              <a:rPr lang="it-IT" sz="2400" err="1"/>
              <a:t>as</a:t>
            </a:r>
            <a:r>
              <a:rPr lang="it-IT" sz="2400"/>
              <a:t> a Interface - Design Pattern Strutturali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E6804704-2DE8-4A8E-BF54-59917C7C5183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486254" y="1079109"/>
            <a:ext cx="2278500" cy="558900"/>
          </a:xfrm>
        </p:spPr>
        <p:txBody>
          <a:bodyPr/>
          <a:lstStyle/>
          <a:p>
            <a:r>
              <a:rPr lang="it-IT" err="1"/>
              <a:t>Facade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B8FED963-CAB5-4D68-BFDA-F8304AB3FBE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946227" y="1065785"/>
            <a:ext cx="2278800" cy="558900"/>
          </a:xfrm>
        </p:spPr>
        <p:txBody>
          <a:bodyPr/>
          <a:lstStyle/>
          <a:p>
            <a:r>
              <a:rPr lang="it-IT"/>
              <a:t>Decorator</a:t>
            </a:r>
          </a:p>
        </p:txBody>
      </p:sp>
      <p:pic>
        <p:nvPicPr>
          <p:cNvPr id="15" name="Immagine 14" descr="Immagine che contiene schizzo, disegno, arte, casa&#10;&#10;Descrizione generata automaticamente">
            <a:extLst>
              <a:ext uri="{FF2B5EF4-FFF2-40B4-BE49-F238E27FC236}">
                <a16:creationId xmlns:a16="http://schemas.microsoft.com/office/drawing/2014/main" id="{1FB8C960-F917-8D4B-CB91-A02CE8C0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2" y="1707614"/>
            <a:ext cx="3043410" cy="1900410"/>
          </a:xfrm>
          <a:prstGeom prst="rect">
            <a:avLst/>
          </a:prstGeom>
        </p:spPr>
      </p:pic>
      <p:pic>
        <p:nvPicPr>
          <p:cNvPr id="16" name="Immagine 15" descr="Immagine che contiene pezzo degli scacchi, cartone animato, arte&#10;&#10;Descrizione generata automaticamente">
            <a:extLst>
              <a:ext uri="{FF2B5EF4-FFF2-40B4-BE49-F238E27FC236}">
                <a16:creationId xmlns:a16="http://schemas.microsoft.com/office/drawing/2014/main" id="{DC6FD30B-AB0C-C728-440C-03243FA7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06" y="1625435"/>
            <a:ext cx="3043052" cy="19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FE93C-4714-ADAE-1DB9-C766EF62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" y="-3161"/>
            <a:ext cx="9143881" cy="572700"/>
          </a:xfrm>
        </p:spPr>
        <p:txBody>
          <a:bodyPr/>
          <a:lstStyle/>
          <a:p>
            <a:pPr algn="ctr"/>
            <a:r>
              <a:rPr lang="it-IT" sz="2400" dirty="0" err="1"/>
              <a:t>Contract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 Interface - Design Pattern per la Sicurezza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E6804704-2DE8-4A8E-BF54-59917C7C5183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245260" y="1079109"/>
            <a:ext cx="2278500" cy="558900"/>
          </a:xfrm>
        </p:spPr>
        <p:txBody>
          <a:bodyPr/>
          <a:lstStyle/>
          <a:p>
            <a:r>
              <a:rPr lang="it-IT" dirty="0"/>
              <a:t>Guard Check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B8FED963-CAB5-4D68-BFDA-F8304AB3FBE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546866" y="1079555"/>
            <a:ext cx="2781443" cy="558900"/>
          </a:xfrm>
        </p:spPr>
        <p:txBody>
          <a:bodyPr/>
          <a:lstStyle/>
          <a:p>
            <a:r>
              <a:rPr lang="it-IT" dirty="0"/>
              <a:t>Access </a:t>
            </a:r>
            <a:r>
              <a:rPr lang="it-IT" dirty="0" err="1"/>
              <a:t>Restriction</a:t>
            </a:r>
          </a:p>
        </p:txBody>
      </p:sp>
      <p:pic>
        <p:nvPicPr>
          <p:cNvPr id="3" name="Immagine 2" descr="Immagine che contiene Elementi grafici, simbolo, grafica, Carattere&#10;&#10;Descrizione generata automaticamente">
            <a:extLst>
              <a:ext uri="{FF2B5EF4-FFF2-40B4-BE49-F238E27FC236}">
                <a16:creationId xmlns:a16="http://schemas.microsoft.com/office/drawing/2014/main" id="{AC8F6D14-1001-560E-A1BA-5A682F86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35" y="1854965"/>
            <a:ext cx="1991299" cy="1991299"/>
          </a:xfrm>
          <a:prstGeom prst="rect">
            <a:avLst/>
          </a:prstGeom>
        </p:spPr>
      </p:pic>
      <p:pic>
        <p:nvPicPr>
          <p:cNvPr id="4" name="Immagine 3" descr="Immagine che contiene Elementi grafici, clipart, grafica, simbolo&#10;&#10;Descrizione generata automaticamente">
            <a:extLst>
              <a:ext uri="{FF2B5EF4-FFF2-40B4-BE49-F238E27FC236}">
                <a16:creationId xmlns:a16="http://schemas.microsoft.com/office/drawing/2014/main" id="{2E4BC278-58C3-2DBB-4117-11E79505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79224"/>
            <a:ext cx="2142781" cy="21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13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E0D19-EBBD-8212-BE6D-9246EFE4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81" y="-300"/>
            <a:ext cx="9149962" cy="572700"/>
          </a:xfrm>
        </p:spPr>
        <p:txBody>
          <a:bodyPr/>
          <a:lstStyle/>
          <a:p>
            <a:pPr algn="ctr"/>
            <a:r>
              <a:rPr lang="it-IT" err="1"/>
              <a:t>Contract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a Interface - i controlli necessari</a:t>
            </a:r>
          </a:p>
        </p:txBody>
      </p:sp>
      <p:pic>
        <p:nvPicPr>
          <p:cNvPr id="3" name="Immagine 2" descr="Immagine che contiene cerchio, clipart, cartone animato, Elementi grafici&#10;&#10;Descrizione generata automaticamente">
            <a:extLst>
              <a:ext uri="{FF2B5EF4-FFF2-40B4-BE49-F238E27FC236}">
                <a16:creationId xmlns:a16="http://schemas.microsoft.com/office/drawing/2014/main" id="{F3F6D801-B6D8-9135-FE61-30CAE226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259" y="1961824"/>
            <a:ext cx="1963757" cy="196375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8865DD-56E2-918F-F7F0-248B37545D79}"/>
              </a:ext>
            </a:extLst>
          </p:cNvPr>
          <p:cNvSpPr txBox="1"/>
          <p:nvPr/>
        </p:nvSpPr>
        <p:spPr>
          <a:xfrm>
            <a:off x="5094145" y="1194676"/>
            <a:ext cx="3049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latin typeface="Urbanist"/>
              </a:rPr>
              <a:t>2. Check sul ruolo dell'utente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CF5999-BD2D-AF5F-4470-CE0FB93E91D2}"/>
              </a:ext>
            </a:extLst>
          </p:cNvPr>
          <p:cNvSpPr txBox="1"/>
          <p:nvPr/>
        </p:nvSpPr>
        <p:spPr>
          <a:xfrm>
            <a:off x="791396" y="1191320"/>
            <a:ext cx="3128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>
                <a:latin typeface="Urbanist"/>
              </a:rPr>
              <a:t>1. Check sul nodo chiamante</a:t>
            </a:r>
          </a:p>
        </p:txBody>
      </p:sp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A4773A5-DD08-01F0-CCEF-CE2853F8A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1" y="1611736"/>
            <a:ext cx="2672968" cy="2672967"/>
          </a:xfrm>
          <a:prstGeom prst="rect">
            <a:avLst/>
          </a:prstGeom>
        </p:spPr>
      </p:pic>
      <p:pic>
        <p:nvPicPr>
          <p:cNvPr id="5" name="Immagine 4" descr="Immagine che contiene design&#10;&#10;Descrizione generata automaticamente">
            <a:extLst>
              <a:ext uri="{FF2B5EF4-FFF2-40B4-BE49-F238E27FC236}">
                <a16:creationId xmlns:a16="http://schemas.microsoft.com/office/drawing/2014/main" id="{CC7847A1-1269-0879-848F-435A40253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28" y="2322397"/>
            <a:ext cx="326835" cy="326835"/>
          </a:xfrm>
          <a:prstGeom prst="rect">
            <a:avLst/>
          </a:prstGeom>
        </p:spPr>
      </p:pic>
      <p:pic>
        <p:nvPicPr>
          <p:cNvPr id="8" name="Immagine 7" descr="Immagine che contiene schermata, simbolo, Carattere, design&#10;&#10;Descrizione generata automaticamente">
            <a:extLst>
              <a:ext uri="{FF2B5EF4-FFF2-40B4-BE49-F238E27FC236}">
                <a16:creationId xmlns:a16="http://schemas.microsoft.com/office/drawing/2014/main" id="{4483BC3E-DE58-3BF3-B89A-3BA6A5EB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057" y="2268347"/>
            <a:ext cx="324769" cy="32476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0C2C03-674F-190B-DF74-FBF871E29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902" y="3615274"/>
            <a:ext cx="331080" cy="323162"/>
          </a:xfrm>
          <a:prstGeom prst="rect">
            <a:avLst/>
          </a:prstGeom>
        </p:spPr>
      </p:pic>
      <p:pic>
        <p:nvPicPr>
          <p:cNvPr id="10" name="Immagine 9" descr="Immagine che contiene clipart, cartone animato, arte, illustrazione&#10;&#10;Descrizione generata automaticamente">
            <a:extLst>
              <a:ext uri="{FF2B5EF4-FFF2-40B4-BE49-F238E27FC236}">
                <a16:creationId xmlns:a16="http://schemas.microsoft.com/office/drawing/2014/main" id="{9E3DECDA-CA0C-CE28-9B3F-999D970B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445" y="3608904"/>
            <a:ext cx="353344" cy="3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2D0FA-819A-B934-8284-567849BD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121"/>
            <a:ext cx="9143882" cy="572700"/>
          </a:xfrm>
        </p:spPr>
        <p:txBody>
          <a:bodyPr/>
          <a:lstStyle/>
          <a:p>
            <a:pPr algn="ctr"/>
            <a:r>
              <a:rPr lang="it-IT" sz="2400" dirty="0"/>
              <a:t>La funzionalità di acquisto del Silos - implementazione</a:t>
            </a:r>
          </a:p>
        </p:txBody>
      </p:sp>
      <p:pic>
        <p:nvPicPr>
          <p:cNvPr id="15" name="Immagine 1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B160BDA4-5A47-C672-6B57-B4774813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3" y="977711"/>
            <a:ext cx="7966573" cy="31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88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FE365-853B-84D1-88B9-EE871F67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3635"/>
            <a:ext cx="9143882" cy="572700"/>
          </a:xfrm>
        </p:spPr>
        <p:txBody>
          <a:bodyPr/>
          <a:lstStyle/>
          <a:p>
            <a:pPr algn="ctr"/>
            <a:r>
              <a:rPr lang="it-IT" sz="2000" dirty="0"/>
              <a:t>La funzionalità di acquisto del Silos - un problema di dipendenza</a:t>
            </a:r>
            <a:endParaRPr lang="it-IT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2D9452D-67E7-FABB-9F6F-9674BD042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140" y="1065810"/>
            <a:ext cx="5783720" cy="402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9FFE03-EDCD-63B9-02D9-9015F7D8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1015"/>
            <a:ext cx="9143882" cy="572700"/>
          </a:xfrm>
        </p:spPr>
        <p:txBody>
          <a:bodyPr/>
          <a:lstStyle/>
          <a:p>
            <a:pPr algn="ctr"/>
            <a:r>
              <a:rPr lang="it-IT" sz="2000" dirty="0"/>
              <a:t>La funzionalità di acquisto del Silos – risolvere la dipendenza</a:t>
            </a:r>
            <a:endParaRPr lang="it-IT" dirty="0"/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9F4CC7A-1D37-7E83-99FE-BD3AC013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6" y="2124153"/>
            <a:ext cx="8111169" cy="8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F29D1-81CC-C56B-D233-66C0693E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300"/>
            <a:ext cx="9136460" cy="572700"/>
          </a:xfrm>
        </p:spPr>
        <p:txBody>
          <a:bodyPr/>
          <a:lstStyle/>
          <a:p>
            <a:pPr algn="ctr"/>
            <a:r>
              <a:rPr lang="it-IT" sz="2000" dirty="0"/>
              <a:t>La funzionalità di acquisto del Silos - "Injection" della dipendenza</a:t>
            </a:r>
            <a:endParaRPr lang="it-IT"/>
          </a:p>
        </p:txBody>
      </p:sp>
      <p:pic>
        <p:nvPicPr>
          <p:cNvPr id="18" name="Immagine 17" descr="Immagine che contiene schermata, Elementi grafici, grafica, cartone animato&#10;&#10;Descrizione generata automaticamente">
            <a:extLst>
              <a:ext uri="{FF2B5EF4-FFF2-40B4-BE49-F238E27FC236}">
                <a16:creationId xmlns:a16="http://schemas.microsoft.com/office/drawing/2014/main" id="{916AA2A1-41B3-AC4D-01DA-9315DAAD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5" y="1666998"/>
            <a:ext cx="532906" cy="54032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912ABF2-0F21-6E06-0CE7-EDF7A165C7E8}"/>
              </a:ext>
            </a:extLst>
          </p:cNvPr>
          <p:cNvSpPr txBox="1"/>
          <p:nvPr/>
        </p:nvSpPr>
        <p:spPr>
          <a:xfrm>
            <a:off x="6511561" y="2641726"/>
            <a:ext cx="161968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Urbanist"/>
              </a:rPr>
              <a:t>Injection da parte del </a:t>
            </a:r>
            <a:r>
              <a:rPr lang="it-IT" err="1">
                <a:latin typeface="Urbanist"/>
              </a:rPr>
              <a:t>supernodo</a:t>
            </a:r>
            <a:r>
              <a:rPr lang="it-IT">
                <a:latin typeface="Urbanist"/>
              </a:rPr>
              <a:t>/i admin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F6C013F-C078-CCD2-1CE2-6B246C56C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92" y="1013855"/>
            <a:ext cx="5783720" cy="4021281"/>
          </a:xfrm>
          <a:prstGeom prst="rect">
            <a:avLst/>
          </a:prstGeom>
        </p:spPr>
      </p:pic>
      <p:pic>
        <p:nvPicPr>
          <p:cNvPr id="7" name="Immagine 6" descr="Immagine che contiene modello, Simmetria, arte, schermata&#10;&#10;Descrizione generata automaticamente">
            <a:extLst>
              <a:ext uri="{FF2B5EF4-FFF2-40B4-BE49-F238E27FC236}">
                <a16:creationId xmlns:a16="http://schemas.microsoft.com/office/drawing/2014/main" id="{F07F4BDD-8F37-8366-9B44-AFF61B9B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904" y="2112323"/>
            <a:ext cx="599704" cy="6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1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INTRODUZIONE</a:t>
            </a:r>
            <a:endParaRPr dirty="0"/>
          </a:p>
        </p:txBody>
      </p:sp>
      <p:sp>
        <p:nvSpPr>
          <p:cNvPr id="736" name="Google Shape;736;p34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737" name="Google Shape;737;p34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/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/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1696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51304" cy="572700"/>
          </a:xfrm>
        </p:spPr>
        <p:txBody>
          <a:bodyPr/>
          <a:lstStyle/>
          <a:p>
            <a:pPr algn="ctr"/>
            <a:r>
              <a:rPr lang="it-IT" sz="2400" dirty="0"/>
              <a:t>I meccanismi di autenticazione – la nostra soluzione</a:t>
            </a:r>
            <a:endParaRPr lang="it-IT"/>
          </a:p>
        </p:txBody>
      </p:sp>
      <p:pic>
        <p:nvPicPr>
          <p:cNvPr id="3" name="Immagine 2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13E7C4A6-25D3-BD89-4622-C89B013C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709" y="890990"/>
            <a:ext cx="1923782" cy="3850395"/>
          </a:xfrm>
          <a:prstGeom prst="rect">
            <a:avLst/>
          </a:prstGeom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0A667CD-C044-1107-2C91-5C3C49ED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04" y="1838899"/>
            <a:ext cx="2685362" cy="14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200" dirty="0"/>
              <a:t>I meccanismi di autenticazione – HTTP Basic Authentication</a:t>
            </a:r>
          </a:p>
        </p:txBody>
      </p:sp>
      <p:pic>
        <p:nvPicPr>
          <p:cNvPr id="3" name="Immagine 2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FBF36FFD-5989-85CE-EFD5-F56853F7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13" y="573735"/>
            <a:ext cx="6037975" cy="43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0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400"/>
              <a:t>I meccanismi di autenticazione – il sistema di autorizzazione offerto da Firefly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3EEA9F-2E32-44BA-C793-5220A5D374F7}"/>
              </a:ext>
            </a:extLst>
          </p:cNvPr>
          <p:cNvSpPr txBox="1"/>
          <p:nvPr/>
        </p:nvSpPr>
        <p:spPr>
          <a:xfrm>
            <a:off x="716083" y="1103306"/>
            <a:ext cx="73741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dirty="0">
                <a:latin typeface="Urbanist"/>
              </a:rPr>
              <a:t>1. Creazione di un file di credenziali</a:t>
            </a:r>
          </a:p>
        </p:txBody>
      </p:sp>
      <p:pic>
        <p:nvPicPr>
          <p:cNvPr id="4" name="Immagine 3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17E7E17D-E0D9-6FDE-49C1-98A18223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53" y="2824673"/>
            <a:ext cx="7756292" cy="615424"/>
          </a:xfrm>
          <a:prstGeom prst="rect">
            <a:avLst/>
          </a:prstGeom>
        </p:spPr>
      </p:pic>
      <p:pic>
        <p:nvPicPr>
          <p:cNvPr id="5" name="Immagine 4" descr="Immagine che contiene testo, schermata, bianco, Carattere&#10;&#10;Descrizione generata automaticamente">
            <a:extLst>
              <a:ext uri="{FF2B5EF4-FFF2-40B4-BE49-F238E27FC236}">
                <a16:creationId xmlns:a16="http://schemas.microsoft.com/office/drawing/2014/main" id="{4A5FCD7A-49CA-F0D6-C5BD-7FB2F19B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3" y="1731302"/>
            <a:ext cx="7756292" cy="6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4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400" dirty="0"/>
              <a:t>I meccanismi di autenticazione – il sistema di autorizzazione offerto da Firefly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3EEA9F-2E32-44BA-C793-5220A5D374F7}"/>
              </a:ext>
            </a:extLst>
          </p:cNvPr>
          <p:cNvSpPr txBox="1"/>
          <p:nvPr/>
        </p:nvSpPr>
        <p:spPr>
          <a:xfrm>
            <a:off x="723505" y="984553"/>
            <a:ext cx="73741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dirty="0">
                <a:latin typeface="Urbanist"/>
              </a:rPr>
              <a:t>2. Modifica del file di configurazione per il relativo nodo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97A105A-B655-85FE-E2F0-070E84F5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26" y="1390751"/>
            <a:ext cx="5959126" cy="1494957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8488FE1-C1B7-F0CE-BED8-14BDA29E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27" y="2938496"/>
            <a:ext cx="5959125" cy="21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8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51304" cy="572700"/>
          </a:xfrm>
        </p:spPr>
        <p:txBody>
          <a:bodyPr/>
          <a:lstStyle/>
          <a:p>
            <a:pPr algn="ctr"/>
            <a:r>
              <a:rPr lang="it-IT" sz="2400" dirty="0"/>
              <a:t>I meccanismi di autenticazione – il sistema di autorizzazione offerto da Firefly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3EEA9F-2E32-44BA-C793-5220A5D374F7}"/>
              </a:ext>
            </a:extLst>
          </p:cNvPr>
          <p:cNvSpPr txBox="1"/>
          <p:nvPr/>
        </p:nvSpPr>
        <p:spPr>
          <a:xfrm>
            <a:off x="649284" y="954865"/>
            <a:ext cx="8012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dirty="0">
                <a:latin typeface="Urbanist"/>
              </a:rPr>
              <a:t>3. Montaggio del file delle credenziali nel container </a:t>
            </a:r>
            <a:r>
              <a:rPr lang="it-IT" sz="1800" err="1">
                <a:latin typeface="Urbanist"/>
              </a:rPr>
              <a:t>docker</a:t>
            </a:r>
            <a:r>
              <a:rPr lang="it-IT" sz="1800" dirty="0">
                <a:latin typeface="Urbanist"/>
              </a:rPr>
              <a:t> del relativo nodo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3712953-2B04-DFA9-ABAA-65F7ED16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31" y="1419472"/>
            <a:ext cx="7985537" cy="23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00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200" dirty="0"/>
              <a:t>I meccanismi di autenticazione – alcuni esempi di richieste</a:t>
            </a:r>
          </a:p>
        </p:txBody>
      </p:sp>
      <p:pic>
        <p:nvPicPr>
          <p:cNvPr id="5" name="Immagine 4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F8B558C-0454-8EA4-DAFC-B10A19EB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" y="569723"/>
            <a:ext cx="8987779" cy="4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7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200" dirty="0"/>
              <a:t>I meccanismi di autenticazione – alcuni esempi di richieste</a:t>
            </a:r>
          </a:p>
        </p:txBody>
      </p:sp>
      <p:pic>
        <p:nvPicPr>
          <p:cNvPr id="4" name="Immagine 3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A717B87-DD99-6595-0403-AFF29C942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" y="576073"/>
            <a:ext cx="8987779" cy="4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1400"/>
            <a:ext cx="9143882" cy="572700"/>
          </a:xfrm>
        </p:spPr>
        <p:txBody>
          <a:bodyPr/>
          <a:lstStyle/>
          <a:p>
            <a:pPr algn="ctr"/>
            <a:r>
              <a:rPr lang="it-IT" sz="2200" dirty="0"/>
              <a:t>I meccanismi di autenticazione – alcuni esempi di richieste</a:t>
            </a:r>
          </a:p>
        </p:txBody>
      </p:sp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CEDE100D-3940-AC8F-B887-25C74CF8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" y="614253"/>
            <a:ext cx="9081583" cy="46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64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299"/>
            <a:ext cx="9143882" cy="572700"/>
          </a:xfrm>
        </p:spPr>
        <p:txBody>
          <a:bodyPr/>
          <a:lstStyle/>
          <a:p>
            <a:pPr algn="ctr"/>
            <a:r>
              <a:rPr lang="it-IT" sz="2200" dirty="0"/>
              <a:t>I meccanismi di autenticazione – una possibile alternativa</a:t>
            </a:r>
          </a:p>
        </p:txBody>
      </p:sp>
      <p:pic>
        <p:nvPicPr>
          <p:cNvPr id="15" name="Immagine 14" descr="Immagine che contiene gatto&#10;&#10;Descrizione generata automaticamente">
            <a:extLst>
              <a:ext uri="{FF2B5EF4-FFF2-40B4-BE49-F238E27FC236}">
                <a16:creationId xmlns:a16="http://schemas.microsoft.com/office/drawing/2014/main" id="{052AA46F-C88F-4A81-5B25-C746B29D8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62" r="1567" b="32033"/>
          <a:stretch/>
        </p:blipFill>
        <p:spPr>
          <a:xfrm>
            <a:off x="2009854" y="1009626"/>
            <a:ext cx="5128633" cy="1103856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A58AE11-4E3E-9846-037D-866DCF71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16" y="2569708"/>
            <a:ext cx="6622968" cy="21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3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" y="-299"/>
            <a:ext cx="9143881" cy="572700"/>
          </a:xfrm>
        </p:spPr>
        <p:txBody>
          <a:bodyPr/>
          <a:lstStyle/>
          <a:p>
            <a:pPr algn="ctr"/>
            <a:r>
              <a:rPr lang="it-IT" sz="2200" dirty="0"/>
              <a:t>I trade-off nella restituzione di collezioni di </a:t>
            </a:r>
            <a:r>
              <a:rPr lang="it-IT" sz="2200" dirty="0" err="1"/>
              <a:t>struct</a:t>
            </a:r>
            <a:r>
              <a:rPr lang="it-IT" sz="2200" dirty="0"/>
              <a:t> in </a:t>
            </a:r>
            <a:r>
              <a:rPr lang="it-IT" sz="2200" dirty="0" err="1"/>
              <a:t>Solidity</a:t>
            </a:r>
            <a:endParaRPr lang="it-IT" sz="2200" dirty="0"/>
          </a:p>
        </p:txBody>
      </p:sp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EDFCF293-876A-F44A-6C06-F0DF9023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1609400"/>
            <a:ext cx="7118653" cy="3533410"/>
          </a:xfrm>
          <a:prstGeom prst="rect">
            <a:avLst/>
          </a:prstGeom>
        </p:spPr>
      </p:pic>
      <p:pic>
        <p:nvPicPr>
          <p:cNvPr id="6" name="Immagine 5" descr="Immagine che contiene testo, schermata, Carattere, Blu elettrico&#10;&#10;Descrizione generata automaticamente">
            <a:extLst>
              <a:ext uri="{FF2B5EF4-FFF2-40B4-BE49-F238E27FC236}">
                <a16:creationId xmlns:a16="http://schemas.microsoft.com/office/drawing/2014/main" id="{94D7A0C2-8C6B-FE4A-8CDD-6D176557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5" y="568655"/>
            <a:ext cx="8264360" cy="9260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61F2735-7EDB-C303-B373-1D1127AD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72" y="1197924"/>
            <a:ext cx="3348100" cy="2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930F032-2892-3B3B-9699-819CCAF83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5">
            <a:extLst>
              <a:ext uri="{FF2B5EF4-FFF2-40B4-BE49-F238E27FC236}">
                <a16:creationId xmlns:a16="http://schemas.microsoft.com/office/drawing/2014/main" id="{F77D1DFB-D491-0722-F68A-2637EDAE0216}"/>
              </a:ext>
            </a:extLst>
          </p:cNvPr>
          <p:cNvSpPr/>
          <p:nvPr/>
        </p:nvSpPr>
        <p:spPr>
          <a:xfrm>
            <a:off x="2120988" y="1826305"/>
            <a:ext cx="733389" cy="73847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4" name="Google Shape;1224;p45">
            <a:extLst>
              <a:ext uri="{FF2B5EF4-FFF2-40B4-BE49-F238E27FC236}">
                <a16:creationId xmlns:a16="http://schemas.microsoft.com/office/drawing/2014/main" id="{836F65E9-86A0-4B9B-347C-DB8B408C5480}"/>
              </a:ext>
            </a:extLst>
          </p:cNvPr>
          <p:cNvSpPr/>
          <p:nvPr/>
        </p:nvSpPr>
        <p:spPr>
          <a:xfrm>
            <a:off x="4084856" y="1826306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5" name="Google Shape;1225;p45">
            <a:extLst>
              <a:ext uri="{FF2B5EF4-FFF2-40B4-BE49-F238E27FC236}">
                <a16:creationId xmlns:a16="http://schemas.microsoft.com/office/drawing/2014/main" id="{F17A4A12-BB8F-9E5E-E904-8D854B6C6F39}"/>
              </a:ext>
            </a:extLst>
          </p:cNvPr>
          <p:cNvSpPr/>
          <p:nvPr/>
        </p:nvSpPr>
        <p:spPr>
          <a:xfrm>
            <a:off x="6048722" y="1838510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6" name="Google Shape;1226;p45">
            <a:extLst>
              <a:ext uri="{FF2B5EF4-FFF2-40B4-BE49-F238E27FC236}">
                <a16:creationId xmlns:a16="http://schemas.microsoft.com/office/drawing/2014/main" id="{75B68D2F-79BA-9CD9-AA0C-4EF5EEE2796D}"/>
              </a:ext>
            </a:extLst>
          </p:cNvPr>
          <p:cNvSpPr/>
          <p:nvPr/>
        </p:nvSpPr>
        <p:spPr>
          <a:xfrm>
            <a:off x="8061268" y="1848410"/>
            <a:ext cx="734400" cy="73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2961E4FC-E1C8-4344-C54E-9AF8F6576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LA FILIERA</a:t>
            </a:r>
            <a:endParaRPr dirty="0"/>
          </a:p>
        </p:txBody>
      </p:sp>
      <p:sp>
        <p:nvSpPr>
          <p:cNvPr id="1232" name="Google Shape;1232;p45">
            <a:extLst>
              <a:ext uri="{FF2B5EF4-FFF2-40B4-BE49-F238E27FC236}">
                <a16:creationId xmlns:a16="http://schemas.microsoft.com/office/drawing/2014/main" id="{1722EC52-8E23-734F-B410-F1CFB14CC441}"/>
              </a:ext>
            </a:extLst>
          </p:cNvPr>
          <p:cNvSpPr txBox="1"/>
          <p:nvPr/>
        </p:nvSpPr>
        <p:spPr>
          <a:xfrm flipH="1">
            <a:off x="1514847" y="2831285"/>
            <a:ext cx="19551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Centro di raccolta e trasformazione del latte</a:t>
            </a:r>
            <a:endParaRPr sz="11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4" name="Google Shape;1234;p45">
            <a:extLst>
              <a:ext uri="{FF2B5EF4-FFF2-40B4-BE49-F238E27FC236}">
                <a16:creationId xmlns:a16="http://schemas.microsoft.com/office/drawing/2014/main" id="{78838E6D-A11D-E140-D614-E76C8B6D0D0B}"/>
              </a:ext>
            </a:extLst>
          </p:cNvPr>
          <p:cNvSpPr txBox="1"/>
          <p:nvPr/>
        </p:nvSpPr>
        <p:spPr>
          <a:xfrm flipH="1">
            <a:off x="3547714" y="2864889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Produttore di formaggio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6" name="Google Shape;1236;p45">
            <a:extLst>
              <a:ext uri="{FF2B5EF4-FFF2-40B4-BE49-F238E27FC236}">
                <a16:creationId xmlns:a16="http://schemas.microsoft.com/office/drawing/2014/main" id="{727DC0BB-C802-CA2D-E9EC-24A53D79BE08}"/>
              </a:ext>
            </a:extLst>
          </p:cNvPr>
          <p:cNvSpPr txBox="1"/>
          <p:nvPr/>
        </p:nvSpPr>
        <p:spPr>
          <a:xfrm flipH="1">
            <a:off x="5509772" y="2840347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Venditore al dettaglio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38" name="Google Shape;1238;p45">
            <a:extLst>
              <a:ext uri="{FF2B5EF4-FFF2-40B4-BE49-F238E27FC236}">
                <a16:creationId xmlns:a16="http://schemas.microsoft.com/office/drawing/2014/main" id="{170A5655-47A8-9F94-599F-5969F84431A7}"/>
              </a:ext>
            </a:extLst>
          </p:cNvPr>
          <p:cNvSpPr txBox="1"/>
          <p:nvPr/>
        </p:nvSpPr>
        <p:spPr>
          <a:xfrm flipH="1">
            <a:off x="7522318" y="2765510"/>
            <a:ext cx="181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Consumatore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240" name="Google Shape;1240;p45">
            <a:extLst>
              <a:ext uri="{FF2B5EF4-FFF2-40B4-BE49-F238E27FC236}">
                <a16:creationId xmlns:a16="http://schemas.microsoft.com/office/drawing/2014/main" id="{06AE6090-1FAA-7365-DC43-E5061966720A}"/>
              </a:ext>
            </a:extLst>
          </p:cNvPr>
          <p:cNvCxnSpPr>
            <a:cxnSpLocks/>
            <a:stCxn id="1223" idx="3"/>
            <a:endCxn id="1224" idx="1"/>
          </p:cNvCxnSpPr>
          <p:nvPr/>
        </p:nvCxnSpPr>
        <p:spPr>
          <a:xfrm flipV="1">
            <a:off x="2854377" y="2195306"/>
            <a:ext cx="1230479" cy="2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45">
            <a:extLst>
              <a:ext uri="{FF2B5EF4-FFF2-40B4-BE49-F238E27FC236}">
                <a16:creationId xmlns:a16="http://schemas.microsoft.com/office/drawing/2014/main" id="{26676F1B-0656-20FD-FCC4-A6ADE759C6EA}"/>
              </a:ext>
            </a:extLst>
          </p:cNvPr>
          <p:cNvCxnSpPr>
            <a:cxnSpLocks/>
            <a:stCxn id="1224" idx="3"/>
            <a:endCxn id="1225" idx="1"/>
          </p:cNvCxnSpPr>
          <p:nvPr/>
        </p:nvCxnSpPr>
        <p:spPr>
          <a:xfrm>
            <a:off x="4819256" y="2195306"/>
            <a:ext cx="1229466" cy="122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45">
            <a:extLst>
              <a:ext uri="{FF2B5EF4-FFF2-40B4-BE49-F238E27FC236}">
                <a16:creationId xmlns:a16="http://schemas.microsoft.com/office/drawing/2014/main" id="{292928ED-FAEA-3831-403E-5DF0F6FF91A7}"/>
              </a:ext>
            </a:extLst>
          </p:cNvPr>
          <p:cNvCxnSpPr>
            <a:cxnSpLocks/>
            <a:stCxn id="1225" idx="3"/>
            <a:endCxn id="1226" idx="1"/>
          </p:cNvCxnSpPr>
          <p:nvPr/>
        </p:nvCxnSpPr>
        <p:spPr>
          <a:xfrm>
            <a:off x="6783122" y="2207510"/>
            <a:ext cx="1278146" cy="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3" name="Google Shape;1243;p45">
            <a:extLst>
              <a:ext uri="{FF2B5EF4-FFF2-40B4-BE49-F238E27FC236}">
                <a16:creationId xmlns:a16="http://schemas.microsoft.com/office/drawing/2014/main" id="{49F0E851-1E4A-01BA-84A4-2EE3F5973E0B}"/>
              </a:ext>
            </a:extLst>
          </p:cNvPr>
          <p:cNvCxnSpPr>
            <a:cxnSpLocks/>
            <a:stCxn id="1223" idx="2"/>
            <a:endCxn id="1232" idx="0"/>
          </p:cNvCxnSpPr>
          <p:nvPr/>
        </p:nvCxnSpPr>
        <p:spPr>
          <a:xfrm>
            <a:off x="2487683" y="2564778"/>
            <a:ext cx="4754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45">
            <a:extLst>
              <a:ext uri="{FF2B5EF4-FFF2-40B4-BE49-F238E27FC236}">
                <a16:creationId xmlns:a16="http://schemas.microsoft.com/office/drawing/2014/main" id="{5368DD8B-F935-7D9E-CFA3-E31EE5089195}"/>
              </a:ext>
            </a:extLst>
          </p:cNvPr>
          <p:cNvCxnSpPr>
            <a:cxnSpLocks/>
            <a:stCxn id="1224" idx="2"/>
            <a:endCxn id="1234" idx="0"/>
          </p:cNvCxnSpPr>
          <p:nvPr/>
        </p:nvCxnSpPr>
        <p:spPr>
          <a:xfrm>
            <a:off x="4452056" y="2564306"/>
            <a:ext cx="1808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5" name="Google Shape;1245;p45">
            <a:extLst>
              <a:ext uri="{FF2B5EF4-FFF2-40B4-BE49-F238E27FC236}">
                <a16:creationId xmlns:a16="http://schemas.microsoft.com/office/drawing/2014/main" id="{D9CD410E-62F0-C8DA-88EE-0F13CF57DDDB}"/>
              </a:ext>
            </a:extLst>
          </p:cNvPr>
          <p:cNvCxnSpPr>
            <a:cxnSpLocks/>
            <a:stCxn id="1225" idx="2"/>
            <a:endCxn id="1236" idx="0"/>
          </p:cNvCxnSpPr>
          <p:nvPr/>
        </p:nvCxnSpPr>
        <p:spPr>
          <a:xfrm>
            <a:off x="6415922" y="2576510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45">
            <a:extLst>
              <a:ext uri="{FF2B5EF4-FFF2-40B4-BE49-F238E27FC236}">
                <a16:creationId xmlns:a16="http://schemas.microsoft.com/office/drawing/2014/main" id="{8E152AD9-5D6F-C971-B927-2ECD6142E5A2}"/>
              </a:ext>
            </a:extLst>
          </p:cNvPr>
          <p:cNvCxnSpPr>
            <a:cxnSpLocks/>
            <a:stCxn id="1226" idx="2"/>
            <a:endCxn id="1238" idx="0"/>
          </p:cNvCxnSpPr>
          <p:nvPr/>
        </p:nvCxnSpPr>
        <p:spPr>
          <a:xfrm>
            <a:off x="8428468" y="258641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CB87C7B7-50AB-4923-8080-D8EA13E166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919" y="3616848"/>
            <a:ext cx="426265" cy="4301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4B6C277-FA1C-725F-4C6B-355561E4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4125" y="1952638"/>
            <a:ext cx="522593" cy="48914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6C8CEC4-5FFB-0E77-921A-B811A6293D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8246" y="1980900"/>
            <a:ext cx="500539" cy="46077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E8E699F-3E3D-1F26-8F84-CD1D4C312F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3867" y="1973788"/>
            <a:ext cx="465722" cy="47011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A2280B2-9445-08A3-AFA1-7527D256B0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3908" y="1929320"/>
            <a:ext cx="527550" cy="531971"/>
          </a:xfrm>
          <a:prstGeom prst="rect">
            <a:avLst/>
          </a:prstGeom>
        </p:spPr>
      </p:pic>
      <p:grpSp>
        <p:nvGrpSpPr>
          <p:cNvPr id="33" name="Google Shape;941;p38">
            <a:extLst>
              <a:ext uri="{FF2B5EF4-FFF2-40B4-BE49-F238E27FC236}">
                <a16:creationId xmlns:a16="http://schemas.microsoft.com/office/drawing/2014/main" id="{E013E302-9420-2970-46C5-55B374378877}"/>
              </a:ext>
            </a:extLst>
          </p:cNvPr>
          <p:cNvGrpSpPr/>
          <p:nvPr/>
        </p:nvGrpSpPr>
        <p:grpSpPr>
          <a:xfrm>
            <a:off x="1109002" y="2176353"/>
            <a:ext cx="138146" cy="138146"/>
            <a:chOff x="4315031" y="1267400"/>
            <a:chExt cx="298500" cy="298500"/>
          </a:xfrm>
        </p:grpSpPr>
        <p:sp>
          <p:nvSpPr>
            <p:cNvPr id="34" name="Google Shape;942;p38">
              <a:extLst>
                <a:ext uri="{FF2B5EF4-FFF2-40B4-BE49-F238E27FC236}">
                  <a16:creationId xmlns:a16="http://schemas.microsoft.com/office/drawing/2014/main" id="{82DF116C-8846-ABCC-F3B8-B18E2E870CC3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43;p38">
              <a:extLst>
                <a:ext uri="{FF2B5EF4-FFF2-40B4-BE49-F238E27FC236}">
                  <a16:creationId xmlns:a16="http://schemas.microsoft.com/office/drawing/2014/main" id="{40DCC870-19F0-7D10-94DF-BE820150D1B8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" name="Google Shape;1244;p45">
            <a:extLst>
              <a:ext uri="{FF2B5EF4-FFF2-40B4-BE49-F238E27FC236}">
                <a16:creationId xmlns:a16="http://schemas.microsoft.com/office/drawing/2014/main" id="{CE141FF5-6B9E-84F8-5E08-1A9B0532B671}"/>
              </a:ext>
            </a:extLst>
          </p:cNvPr>
          <p:cNvCxnSpPr>
            <a:cxnSpLocks/>
          </p:cNvCxnSpPr>
          <p:nvPr/>
        </p:nvCxnSpPr>
        <p:spPr>
          <a:xfrm>
            <a:off x="1177401" y="2310429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240;p45">
            <a:extLst>
              <a:ext uri="{FF2B5EF4-FFF2-40B4-BE49-F238E27FC236}">
                <a16:creationId xmlns:a16="http://schemas.microsoft.com/office/drawing/2014/main" id="{294398AC-2F20-6106-624F-191A57F9550E}"/>
              </a:ext>
            </a:extLst>
          </p:cNvPr>
          <p:cNvCxnSpPr>
            <a:cxnSpLocks/>
          </p:cNvCxnSpPr>
          <p:nvPr/>
        </p:nvCxnSpPr>
        <p:spPr>
          <a:xfrm>
            <a:off x="655917" y="2185954"/>
            <a:ext cx="14650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3FA82A38-3D94-A77B-CE87-500AAB7819F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8514" y="3641374"/>
            <a:ext cx="490486" cy="423219"/>
          </a:xfrm>
          <a:prstGeom prst="rect">
            <a:avLst/>
          </a:prstGeom>
        </p:spPr>
      </p:pic>
      <p:grpSp>
        <p:nvGrpSpPr>
          <p:cNvPr id="46" name="Google Shape;941;p38">
            <a:extLst>
              <a:ext uri="{FF2B5EF4-FFF2-40B4-BE49-F238E27FC236}">
                <a16:creationId xmlns:a16="http://schemas.microsoft.com/office/drawing/2014/main" id="{B53407B5-31B1-56CD-13CD-83F58CA2E56F}"/>
              </a:ext>
            </a:extLst>
          </p:cNvPr>
          <p:cNvGrpSpPr/>
          <p:nvPr/>
        </p:nvGrpSpPr>
        <p:grpSpPr>
          <a:xfrm>
            <a:off x="3515070" y="2191722"/>
            <a:ext cx="138146" cy="138146"/>
            <a:chOff x="4315031" y="1267400"/>
            <a:chExt cx="298500" cy="298500"/>
          </a:xfrm>
        </p:grpSpPr>
        <p:sp>
          <p:nvSpPr>
            <p:cNvPr id="47" name="Google Shape;942;p38">
              <a:extLst>
                <a:ext uri="{FF2B5EF4-FFF2-40B4-BE49-F238E27FC236}">
                  <a16:creationId xmlns:a16="http://schemas.microsoft.com/office/drawing/2014/main" id="{F99D61E7-27A6-D22E-8BB0-4A8363330BE4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43;p38">
              <a:extLst>
                <a:ext uri="{FF2B5EF4-FFF2-40B4-BE49-F238E27FC236}">
                  <a16:creationId xmlns:a16="http://schemas.microsoft.com/office/drawing/2014/main" id="{BE1251CE-DC97-63BA-9F06-5162BE0EAE25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" name="Google Shape;1244;p45">
            <a:extLst>
              <a:ext uri="{FF2B5EF4-FFF2-40B4-BE49-F238E27FC236}">
                <a16:creationId xmlns:a16="http://schemas.microsoft.com/office/drawing/2014/main" id="{F90EF74B-58E3-9B7B-AB93-291C7B6A517D}"/>
              </a:ext>
            </a:extLst>
          </p:cNvPr>
          <p:cNvCxnSpPr>
            <a:cxnSpLocks/>
          </p:cNvCxnSpPr>
          <p:nvPr/>
        </p:nvCxnSpPr>
        <p:spPr>
          <a:xfrm>
            <a:off x="3582338" y="2329016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Immagine 50">
            <a:extLst>
              <a:ext uri="{FF2B5EF4-FFF2-40B4-BE49-F238E27FC236}">
                <a16:creationId xmlns:a16="http://schemas.microsoft.com/office/drawing/2014/main" id="{63A1E8BE-45BA-84EC-F1EE-B3315CCC3D8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8483" y="3567210"/>
            <a:ext cx="347710" cy="594163"/>
          </a:xfrm>
          <a:prstGeom prst="rect">
            <a:avLst/>
          </a:prstGeom>
        </p:spPr>
      </p:pic>
      <p:grpSp>
        <p:nvGrpSpPr>
          <p:cNvPr id="52" name="Google Shape;941;p38">
            <a:extLst>
              <a:ext uri="{FF2B5EF4-FFF2-40B4-BE49-F238E27FC236}">
                <a16:creationId xmlns:a16="http://schemas.microsoft.com/office/drawing/2014/main" id="{6D669BC0-9584-CCD1-56A0-ECF8B1B98960}"/>
              </a:ext>
            </a:extLst>
          </p:cNvPr>
          <p:cNvGrpSpPr/>
          <p:nvPr/>
        </p:nvGrpSpPr>
        <p:grpSpPr>
          <a:xfrm>
            <a:off x="5334963" y="2187950"/>
            <a:ext cx="138146" cy="138146"/>
            <a:chOff x="4315031" y="1267400"/>
            <a:chExt cx="298500" cy="298500"/>
          </a:xfrm>
        </p:grpSpPr>
        <p:sp>
          <p:nvSpPr>
            <p:cNvPr id="53" name="Google Shape;942;p38">
              <a:extLst>
                <a:ext uri="{FF2B5EF4-FFF2-40B4-BE49-F238E27FC236}">
                  <a16:creationId xmlns:a16="http://schemas.microsoft.com/office/drawing/2014/main" id="{183BDE05-A9FC-5FC4-AE20-E67B6C9FCBB7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43;p38">
              <a:extLst>
                <a:ext uri="{FF2B5EF4-FFF2-40B4-BE49-F238E27FC236}">
                  <a16:creationId xmlns:a16="http://schemas.microsoft.com/office/drawing/2014/main" id="{BA5C3313-4BB4-BF5E-67C4-C28B8BB328C9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5" name="Google Shape;1244;p45">
            <a:extLst>
              <a:ext uri="{FF2B5EF4-FFF2-40B4-BE49-F238E27FC236}">
                <a16:creationId xmlns:a16="http://schemas.microsoft.com/office/drawing/2014/main" id="{D92BABE2-6A40-4053-7087-BEFF174CE83B}"/>
              </a:ext>
            </a:extLst>
          </p:cNvPr>
          <p:cNvCxnSpPr>
            <a:cxnSpLocks/>
          </p:cNvCxnSpPr>
          <p:nvPr/>
        </p:nvCxnSpPr>
        <p:spPr>
          <a:xfrm>
            <a:off x="5408064" y="2302673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941;p38">
            <a:extLst>
              <a:ext uri="{FF2B5EF4-FFF2-40B4-BE49-F238E27FC236}">
                <a16:creationId xmlns:a16="http://schemas.microsoft.com/office/drawing/2014/main" id="{67AEFF6F-F004-36C8-2616-92DAD872282F}"/>
              </a:ext>
            </a:extLst>
          </p:cNvPr>
          <p:cNvGrpSpPr/>
          <p:nvPr/>
        </p:nvGrpSpPr>
        <p:grpSpPr>
          <a:xfrm>
            <a:off x="7353122" y="2209937"/>
            <a:ext cx="138146" cy="138146"/>
            <a:chOff x="4315031" y="1267400"/>
            <a:chExt cx="298500" cy="298500"/>
          </a:xfrm>
        </p:grpSpPr>
        <p:sp>
          <p:nvSpPr>
            <p:cNvPr id="57" name="Google Shape;942;p38">
              <a:extLst>
                <a:ext uri="{FF2B5EF4-FFF2-40B4-BE49-F238E27FC236}">
                  <a16:creationId xmlns:a16="http://schemas.microsoft.com/office/drawing/2014/main" id="{80F54886-911E-DD18-F083-ABA4B9E9C91C}"/>
                </a:ext>
              </a:extLst>
            </p:cNvPr>
            <p:cNvSpPr/>
            <p:nvPr/>
          </p:nvSpPr>
          <p:spPr>
            <a:xfrm>
              <a:off x="4315031" y="1267400"/>
              <a:ext cx="298500" cy="29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43;p38">
              <a:extLst>
                <a:ext uri="{FF2B5EF4-FFF2-40B4-BE49-F238E27FC236}">
                  <a16:creationId xmlns:a16="http://schemas.microsoft.com/office/drawing/2014/main" id="{E5B74B57-7D41-0AA4-8149-55877755759C}"/>
                </a:ext>
              </a:extLst>
            </p:cNvPr>
            <p:cNvSpPr/>
            <p:nvPr/>
          </p:nvSpPr>
          <p:spPr>
            <a:xfrm>
              <a:off x="4395164" y="1336085"/>
              <a:ext cx="1494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9" name="Google Shape;1244;p45">
            <a:extLst>
              <a:ext uri="{FF2B5EF4-FFF2-40B4-BE49-F238E27FC236}">
                <a16:creationId xmlns:a16="http://schemas.microsoft.com/office/drawing/2014/main" id="{81D69F03-56F6-2304-B2EB-F85BF09F2462}"/>
              </a:ext>
            </a:extLst>
          </p:cNvPr>
          <p:cNvCxnSpPr>
            <a:cxnSpLocks/>
          </p:cNvCxnSpPr>
          <p:nvPr/>
        </p:nvCxnSpPr>
        <p:spPr>
          <a:xfrm>
            <a:off x="7418993" y="2321260"/>
            <a:ext cx="1057" cy="119364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117EDEC5-253E-6487-E93F-07878B62D4E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6802" y="3668432"/>
            <a:ext cx="418722" cy="347049"/>
          </a:xfrm>
          <a:prstGeom prst="rect">
            <a:avLst/>
          </a:prstGeom>
        </p:spPr>
      </p:pic>
      <p:sp>
        <p:nvSpPr>
          <p:cNvPr id="62" name="Google Shape;931;p38">
            <a:extLst>
              <a:ext uri="{FF2B5EF4-FFF2-40B4-BE49-F238E27FC236}">
                <a16:creationId xmlns:a16="http://schemas.microsoft.com/office/drawing/2014/main" id="{44481A77-CB7E-ED67-FD6A-5B209F4C9C1F}"/>
              </a:ext>
            </a:extLst>
          </p:cNvPr>
          <p:cNvSpPr txBox="1">
            <a:spLocks noGrp="1"/>
          </p:cNvSpPr>
          <p:nvPr/>
        </p:nvSpPr>
        <p:spPr>
          <a:xfrm>
            <a:off x="684308" y="4156610"/>
            <a:ext cx="1061844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Silos di latte</a:t>
            </a:r>
            <a:endParaRPr dirty="0"/>
          </a:p>
        </p:txBody>
      </p:sp>
      <p:sp>
        <p:nvSpPr>
          <p:cNvPr id="63" name="Google Shape;931;p38">
            <a:extLst>
              <a:ext uri="{FF2B5EF4-FFF2-40B4-BE49-F238E27FC236}">
                <a16:creationId xmlns:a16="http://schemas.microsoft.com/office/drawing/2014/main" id="{C22CF7C3-81A9-748F-4293-9859C61F8D30}"/>
              </a:ext>
            </a:extLst>
          </p:cNvPr>
          <p:cNvSpPr txBox="1">
            <a:spLocks noGrp="1"/>
          </p:cNvSpPr>
          <p:nvPr/>
        </p:nvSpPr>
        <p:spPr>
          <a:xfrm>
            <a:off x="2943922" y="4156610"/>
            <a:ext cx="1169338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Partita di latte</a:t>
            </a:r>
            <a:endParaRPr dirty="0"/>
          </a:p>
        </p:txBody>
      </p:sp>
      <p:sp>
        <p:nvSpPr>
          <p:cNvPr id="1216" name="Google Shape;931;p38">
            <a:extLst>
              <a:ext uri="{FF2B5EF4-FFF2-40B4-BE49-F238E27FC236}">
                <a16:creationId xmlns:a16="http://schemas.microsoft.com/office/drawing/2014/main" id="{313DCC29-4949-6B60-6E62-549F49522933}"/>
              </a:ext>
            </a:extLst>
          </p:cNvPr>
          <p:cNvSpPr txBox="1">
            <a:spLocks noGrp="1"/>
          </p:cNvSpPr>
          <p:nvPr/>
        </p:nvSpPr>
        <p:spPr>
          <a:xfrm>
            <a:off x="4968032" y="4153452"/>
            <a:ext cx="1080690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Formaggio</a:t>
            </a:r>
            <a:endParaRPr dirty="0"/>
          </a:p>
        </p:txBody>
      </p:sp>
      <p:sp>
        <p:nvSpPr>
          <p:cNvPr id="1217" name="Google Shape;931;p38">
            <a:extLst>
              <a:ext uri="{FF2B5EF4-FFF2-40B4-BE49-F238E27FC236}">
                <a16:creationId xmlns:a16="http://schemas.microsoft.com/office/drawing/2014/main" id="{29263105-1C7F-FAE7-B9AE-1D70D16A4D2E}"/>
              </a:ext>
            </a:extLst>
          </p:cNvPr>
          <p:cNvSpPr txBox="1">
            <a:spLocks noGrp="1"/>
          </p:cNvSpPr>
          <p:nvPr/>
        </p:nvSpPr>
        <p:spPr>
          <a:xfrm>
            <a:off x="6742768" y="4157172"/>
            <a:ext cx="1510168" cy="2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None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Pezzo di formaggio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12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WEB-APP</a:t>
            </a:r>
            <a:endParaRPr/>
          </a:p>
        </p:txBody>
      </p:sp>
      <p:sp>
        <p:nvSpPr>
          <p:cNvPr id="1136" name="Google Shape;1136;p8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05</a:t>
            </a:r>
            <a:endParaRPr/>
          </a:p>
        </p:txBody>
      </p:sp>
      <p:grpSp>
        <p:nvGrpSpPr>
          <p:cNvPr id="1137" name="Google Shape;1137;p8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138" name="Google Shape;1138;p8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9" name="Google Shape;1139;p8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140" name="Google Shape;1140;p8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142" name="Google Shape;1142;p8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143" name="Google Shape;1143;p8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8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8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8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8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8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8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8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8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8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8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8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8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8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167" name="Google Shape;1167;p8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168" name="Google Shape;1168;p8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8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8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8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8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8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8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8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8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8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8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8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8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8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8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8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8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8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8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8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8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8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8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8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8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8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8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8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8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8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8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8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8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8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8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8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8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8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8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8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8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8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8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8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8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8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8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8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8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8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8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8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8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8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8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8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8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5" name="Google Shape;1225;p8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8" name="Google Shape;1228;p8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229" name="Google Shape;1229;p8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8454"/>
            <a:ext cx="7704000" cy="572700"/>
          </a:xfrm>
        </p:spPr>
        <p:txBody>
          <a:bodyPr/>
          <a:lstStyle/>
          <a:p>
            <a:r>
              <a:rPr lang="it-IT"/>
              <a:t>Mappa </a:t>
            </a:r>
            <a:r>
              <a:rPr lang="it-IT" err="1"/>
              <a:t>Navigazionale</a:t>
            </a:r>
          </a:p>
        </p:txBody>
      </p:sp>
      <p:sp>
        <p:nvSpPr>
          <p:cNvPr id="10" name="Google Shape;1724;p20">
            <a:extLst>
              <a:ext uri="{FF2B5EF4-FFF2-40B4-BE49-F238E27FC236}">
                <a16:creationId xmlns:a16="http://schemas.microsoft.com/office/drawing/2014/main" id="{500FCD55-41FD-5EAF-DD38-5846799CDED2}"/>
              </a:ext>
            </a:extLst>
          </p:cNvPr>
          <p:cNvSpPr/>
          <p:nvPr/>
        </p:nvSpPr>
        <p:spPr>
          <a:xfrm>
            <a:off x="4100045" y="79890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Home -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Traccia</a:t>
            </a:r>
            <a:endParaRPr lang="fr" sz="1000" b="1" err="1">
              <a:solidFill>
                <a:schemeClr val="lt1"/>
              </a:solidFill>
              <a:latin typeface="Urbanist"/>
              <a:ea typeface="Urbanist"/>
              <a:cs typeface="Urbanist"/>
            </a:endParaRPr>
          </a:p>
          <a:p>
            <a:pPr algn="ctr"/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(no login)</a:t>
            </a:r>
          </a:p>
        </p:txBody>
      </p:sp>
      <p:cxnSp>
        <p:nvCxnSpPr>
          <p:cNvPr id="12" name="Google Shape;1739;p20">
            <a:extLst>
              <a:ext uri="{FF2B5EF4-FFF2-40B4-BE49-F238E27FC236}">
                <a16:creationId xmlns:a16="http://schemas.microsoft.com/office/drawing/2014/main" id="{CD6CF39A-5FA3-8CA9-DF82-99E9CB8D80CB}"/>
              </a:ext>
            </a:extLst>
          </p:cNvPr>
          <p:cNvCxnSpPr/>
          <p:nvPr/>
        </p:nvCxnSpPr>
        <p:spPr>
          <a:xfrm flipH="1">
            <a:off x="760037" y="1034843"/>
            <a:ext cx="3348060" cy="17967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" name="Google Shape;1724;p20">
            <a:extLst>
              <a:ext uri="{FF2B5EF4-FFF2-40B4-BE49-F238E27FC236}">
                <a16:creationId xmlns:a16="http://schemas.microsoft.com/office/drawing/2014/main" id="{CF147158-EEF6-5CB7-F416-C68AE1161EB4}"/>
              </a:ext>
            </a:extLst>
          </p:cNvPr>
          <p:cNvSpPr/>
          <p:nvPr/>
        </p:nvSpPr>
        <p:spPr>
          <a:xfrm>
            <a:off x="84701" y="1221958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 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informazioni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pezzo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di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formaggio</a:t>
            </a:r>
            <a:endParaRPr lang="it-IT" sz="900" err="1">
              <a:solidFill>
                <a:schemeClr val="lt1"/>
              </a:solidFill>
            </a:endParaRPr>
          </a:p>
        </p:txBody>
      </p:sp>
      <p:sp>
        <p:nvSpPr>
          <p:cNvPr id="18" name="Google Shape;1724;p20">
            <a:extLst>
              <a:ext uri="{FF2B5EF4-FFF2-40B4-BE49-F238E27FC236}">
                <a16:creationId xmlns:a16="http://schemas.microsoft.com/office/drawing/2014/main" id="{DDCB6931-8F5A-A66D-E4A4-C11716B7ABE3}"/>
              </a:ext>
            </a:extLst>
          </p:cNvPr>
          <p:cNvSpPr/>
          <p:nvPr/>
        </p:nvSpPr>
        <p:spPr>
          <a:xfrm>
            <a:off x="4108706" y="1578218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Login</a:t>
            </a:r>
          </a:p>
        </p:txBody>
      </p:sp>
      <p:cxnSp>
        <p:nvCxnSpPr>
          <p:cNvPr id="19" name="Google Shape;1739;p20">
            <a:extLst>
              <a:ext uri="{FF2B5EF4-FFF2-40B4-BE49-F238E27FC236}">
                <a16:creationId xmlns:a16="http://schemas.microsoft.com/office/drawing/2014/main" id="{36B971C4-ACDA-13D5-A445-E5EBC02DAC87}"/>
              </a:ext>
            </a:extLst>
          </p:cNvPr>
          <p:cNvCxnSpPr>
            <a:cxnSpLocks/>
          </p:cNvCxnSpPr>
          <p:nvPr/>
        </p:nvCxnSpPr>
        <p:spPr>
          <a:xfrm flipH="1">
            <a:off x="1462040" y="1822201"/>
            <a:ext cx="2646676" cy="57242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" name="Google Shape;1724;p20">
            <a:extLst>
              <a:ext uri="{FF2B5EF4-FFF2-40B4-BE49-F238E27FC236}">
                <a16:creationId xmlns:a16="http://schemas.microsoft.com/office/drawing/2014/main" id="{D2DEA091-9792-6967-A059-6C653EF29A56}"/>
              </a:ext>
            </a:extLst>
          </p:cNvPr>
          <p:cNvSpPr/>
          <p:nvPr/>
        </p:nvSpPr>
        <p:spPr>
          <a:xfrm>
            <a:off x="778047" y="2394645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Operazioni</a:t>
            </a:r>
            <a:endParaRPr lang="it-IT" err="1"/>
          </a:p>
        </p:txBody>
      </p:sp>
      <p:sp>
        <p:nvSpPr>
          <p:cNvPr id="21" name="Google Shape;1724;p20">
            <a:extLst>
              <a:ext uri="{FF2B5EF4-FFF2-40B4-BE49-F238E27FC236}">
                <a16:creationId xmlns:a16="http://schemas.microsoft.com/office/drawing/2014/main" id="{6C50E265-C4B0-F3FE-7872-7CAA8CBB6800}"/>
              </a:ext>
            </a:extLst>
          </p:cNvPr>
          <p:cNvSpPr/>
          <p:nvPr/>
        </p:nvSpPr>
        <p:spPr>
          <a:xfrm>
            <a:off x="50683" y="4116567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Acquisto</a:t>
            </a: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prodotto</a:t>
            </a:r>
          </a:p>
        </p:txBody>
      </p:sp>
      <p:sp>
        <p:nvSpPr>
          <p:cNvPr id="22" name="Google Shape;1724;p20">
            <a:extLst>
              <a:ext uri="{FF2B5EF4-FFF2-40B4-BE49-F238E27FC236}">
                <a16:creationId xmlns:a16="http://schemas.microsoft.com/office/drawing/2014/main" id="{D506D8DC-DA25-7483-4D94-854FE42CBB74}"/>
              </a:ext>
            </a:extLst>
          </p:cNvPr>
          <p:cNvSpPr/>
          <p:nvPr/>
        </p:nvSpPr>
        <p:spPr>
          <a:xfrm>
            <a:off x="1415728" y="4116566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Messa in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vendita</a:t>
            </a: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prodotto</a:t>
            </a:r>
            <a:endParaRPr lang="it-IT" err="1">
              <a:solidFill>
                <a:schemeClr val="lt1"/>
              </a:solidFill>
            </a:endParaRPr>
          </a:p>
        </p:txBody>
      </p:sp>
      <p:cxnSp>
        <p:nvCxnSpPr>
          <p:cNvPr id="23" name="Google Shape;1739;p20">
            <a:extLst>
              <a:ext uri="{FF2B5EF4-FFF2-40B4-BE49-F238E27FC236}">
                <a16:creationId xmlns:a16="http://schemas.microsoft.com/office/drawing/2014/main" id="{6AB14976-5F2D-B484-F468-CAEE37A32DE2}"/>
              </a:ext>
            </a:extLst>
          </p:cNvPr>
          <p:cNvCxnSpPr>
            <a:cxnSpLocks/>
          </p:cNvCxnSpPr>
          <p:nvPr/>
        </p:nvCxnSpPr>
        <p:spPr>
          <a:xfrm flipH="1">
            <a:off x="719214" y="2652854"/>
            <a:ext cx="66268" cy="146740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" name="Google Shape;1739;p20">
            <a:extLst>
              <a:ext uri="{FF2B5EF4-FFF2-40B4-BE49-F238E27FC236}">
                <a16:creationId xmlns:a16="http://schemas.microsoft.com/office/drawing/2014/main" id="{F92DB76A-0929-E517-7F7D-6F4A1E78C0E3}"/>
              </a:ext>
            </a:extLst>
          </p:cNvPr>
          <p:cNvCxnSpPr>
            <a:cxnSpLocks/>
          </p:cNvCxnSpPr>
          <p:nvPr/>
        </p:nvCxnSpPr>
        <p:spPr>
          <a:xfrm>
            <a:off x="2120218" y="2645432"/>
            <a:ext cx="36405" cy="146307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" name="Google Shape;1724;p20">
            <a:extLst>
              <a:ext uri="{FF2B5EF4-FFF2-40B4-BE49-F238E27FC236}">
                <a16:creationId xmlns:a16="http://schemas.microsoft.com/office/drawing/2014/main" id="{1E2B7DB3-4DF9-9943-8C47-B663A368DF2C}"/>
              </a:ext>
            </a:extLst>
          </p:cNvPr>
          <p:cNvSpPr/>
          <p:nvPr/>
        </p:nvSpPr>
        <p:spPr>
          <a:xfrm>
            <a:off x="4143960" y="2347019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Movimenti</a:t>
            </a:r>
            <a:endParaRPr lang="it-IT" err="1"/>
          </a:p>
        </p:txBody>
      </p:sp>
      <p:cxnSp>
        <p:nvCxnSpPr>
          <p:cNvPr id="26" name="Google Shape;1739;p20">
            <a:extLst>
              <a:ext uri="{FF2B5EF4-FFF2-40B4-BE49-F238E27FC236}">
                <a16:creationId xmlns:a16="http://schemas.microsoft.com/office/drawing/2014/main" id="{1686963B-9E83-17A6-1F3A-A935EF4E8A1D}"/>
              </a:ext>
            </a:extLst>
          </p:cNvPr>
          <p:cNvCxnSpPr>
            <a:cxnSpLocks/>
          </p:cNvCxnSpPr>
          <p:nvPr/>
        </p:nvCxnSpPr>
        <p:spPr>
          <a:xfrm>
            <a:off x="4791547" y="2067130"/>
            <a:ext cx="10428" cy="28296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1724;p20">
            <a:extLst>
              <a:ext uri="{FF2B5EF4-FFF2-40B4-BE49-F238E27FC236}">
                <a16:creationId xmlns:a16="http://schemas.microsoft.com/office/drawing/2014/main" id="{ADE55523-B5F7-6013-9C8C-FB516A0118DC}"/>
              </a:ext>
            </a:extLst>
          </p:cNvPr>
          <p:cNvSpPr/>
          <p:nvPr/>
        </p:nvSpPr>
        <p:spPr>
          <a:xfrm>
            <a:off x="2789429" y="4116568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Informazioni</a:t>
            </a:r>
            <a:endParaRPr lang="it-IT" err="1">
              <a:solidFill>
                <a:schemeClr val="lt1"/>
              </a:solidFill>
            </a:endParaRPr>
          </a:p>
          <a:p>
            <a:pPr algn="ctr"/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prodotti</a:t>
            </a: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acquistati</a:t>
            </a:r>
            <a:endParaRPr lang="fr" err="1">
              <a:solidFill>
                <a:schemeClr val="lt1"/>
              </a:solidFill>
            </a:endParaRPr>
          </a:p>
        </p:txBody>
      </p:sp>
      <p:sp>
        <p:nvSpPr>
          <p:cNvPr id="28" name="Google Shape;1724;p20">
            <a:extLst>
              <a:ext uri="{FF2B5EF4-FFF2-40B4-BE49-F238E27FC236}">
                <a16:creationId xmlns:a16="http://schemas.microsoft.com/office/drawing/2014/main" id="{6FB2B1B7-5035-45EC-7D71-C99B012C2271}"/>
              </a:ext>
            </a:extLst>
          </p:cNvPr>
          <p:cNvSpPr/>
          <p:nvPr/>
        </p:nvSpPr>
        <p:spPr>
          <a:xfrm>
            <a:off x="4147669" y="4116567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Informazioni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prodotti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in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vendita</a:t>
            </a:r>
            <a:endParaRPr lang="it-IT" sz="900">
              <a:solidFill>
                <a:schemeClr val="lt1"/>
              </a:solidFill>
            </a:endParaRPr>
          </a:p>
        </p:txBody>
      </p:sp>
      <p:sp>
        <p:nvSpPr>
          <p:cNvPr id="29" name="Google Shape;1724;p20">
            <a:extLst>
              <a:ext uri="{FF2B5EF4-FFF2-40B4-BE49-F238E27FC236}">
                <a16:creationId xmlns:a16="http://schemas.microsoft.com/office/drawing/2014/main" id="{229F6881-01E6-7BBA-BF6C-1FE1CCB403B4}"/>
              </a:ext>
            </a:extLst>
          </p:cNvPr>
          <p:cNvSpPr/>
          <p:nvPr/>
        </p:nvSpPr>
        <p:spPr>
          <a:xfrm>
            <a:off x="5520753" y="4123989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Informazioni</a:t>
            </a: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prodotti</a:t>
            </a:r>
            <a:r>
              <a:rPr lang="fr" sz="10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venduti</a:t>
            </a:r>
            <a:endParaRPr lang="it-IT" err="1">
              <a:solidFill>
                <a:schemeClr val="lt1"/>
              </a:solidFill>
            </a:endParaRPr>
          </a:p>
        </p:txBody>
      </p:sp>
      <p:cxnSp>
        <p:nvCxnSpPr>
          <p:cNvPr id="30" name="Google Shape;1739;p20">
            <a:extLst>
              <a:ext uri="{FF2B5EF4-FFF2-40B4-BE49-F238E27FC236}">
                <a16:creationId xmlns:a16="http://schemas.microsoft.com/office/drawing/2014/main" id="{B84E2DF6-7C53-F2EF-1147-97F2C038689B}"/>
              </a:ext>
            </a:extLst>
          </p:cNvPr>
          <p:cNvCxnSpPr>
            <a:cxnSpLocks/>
          </p:cNvCxnSpPr>
          <p:nvPr/>
        </p:nvCxnSpPr>
        <p:spPr>
          <a:xfrm flipH="1">
            <a:off x="3443735" y="2601519"/>
            <a:ext cx="702091" cy="151502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1739;p20">
            <a:extLst>
              <a:ext uri="{FF2B5EF4-FFF2-40B4-BE49-F238E27FC236}">
                <a16:creationId xmlns:a16="http://schemas.microsoft.com/office/drawing/2014/main" id="{9C908DFB-F987-C709-3235-43499E20669E}"/>
              </a:ext>
            </a:extLst>
          </p:cNvPr>
          <p:cNvCxnSpPr>
            <a:cxnSpLocks/>
          </p:cNvCxnSpPr>
          <p:nvPr/>
        </p:nvCxnSpPr>
        <p:spPr>
          <a:xfrm>
            <a:off x="4791546" y="2846446"/>
            <a:ext cx="10428" cy="127009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1739;p20">
            <a:extLst>
              <a:ext uri="{FF2B5EF4-FFF2-40B4-BE49-F238E27FC236}">
                <a16:creationId xmlns:a16="http://schemas.microsoft.com/office/drawing/2014/main" id="{8CF1A076-CEB8-7563-4433-56F905E69B54}"/>
              </a:ext>
            </a:extLst>
          </p:cNvPr>
          <p:cNvCxnSpPr>
            <a:cxnSpLocks/>
          </p:cNvCxnSpPr>
          <p:nvPr/>
        </p:nvCxnSpPr>
        <p:spPr>
          <a:xfrm>
            <a:off x="5466955" y="2601518"/>
            <a:ext cx="730370" cy="15224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1724;p20">
            <a:extLst>
              <a:ext uri="{FF2B5EF4-FFF2-40B4-BE49-F238E27FC236}">
                <a16:creationId xmlns:a16="http://schemas.microsoft.com/office/drawing/2014/main" id="{B617CD47-CA87-EFD3-64E1-71E8B9D83831}"/>
              </a:ext>
            </a:extLst>
          </p:cNvPr>
          <p:cNvSpPr/>
          <p:nvPr/>
        </p:nvSpPr>
        <p:spPr>
          <a:xfrm>
            <a:off x="7463484" y="2402068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Profilo</a:t>
            </a:r>
            <a:endParaRPr lang="it-IT" err="1"/>
          </a:p>
        </p:txBody>
      </p:sp>
      <p:sp>
        <p:nvSpPr>
          <p:cNvPr id="34" name="Google Shape;1724;p20">
            <a:extLst>
              <a:ext uri="{FF2B5EF4-FFF2-40B4-BE49-F238E27FC236}">
                <a16:creationId xmlns:a16="http://schemas.microsoft.com/office/drawing/2014/main" id="{C9B22F42-92F2-EF7D-BFFB-3B865CF81493}"/>
              </a:ext>
            </a:extLst>
          </p:cNvPr>
          <p:cNvSpPr/>
          <p:nvPr/>
        </p:nvSpPr>
        <p:spPr>
          <a:xfrm>
            <a:off x="7463484" y="4116568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Informazioni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utente</a:t>
            </a:r>
            <a:r>
              <a:rPr lang="fr" sz="900" b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 e </a:t>
            </a:r>
            <a:r>
              <a:rPr lang="fr" sz="900" b="1" err="1">
                <a:solidFill>
                  <a:schemeClr val="lt1"/>
                </a:solidFill>
                <a:latin typeface="Urbanist"/>
                <a:ea typeface="Urbanist"/>
                <a:cs typeface="Urbanist"/>
              </a:rPr>
              <a:t>logout</a:t>
            </a:r>
            <a:endParaRPr lang="it-IT" sz="900" err="1">
              <a:solidFill>
                <a:schemeClr val="lt1"/>
              </a:solidFill>
            </a:endParaRPr>
          </a:p>
        </p:txBody>
      </p:sp>
      <p:cxnSp>
        <p:nvCxnSpPr>
          <p:cNvPr id="36" name="Google Shape;1739;p20">
            <a:extLst>
              <a:ext uri="{FF2B5EF4-FFF2-40B4-BE49-F238E27FC236}">
                <a16:creationId xmlns:a16="http://schemas.microsoft.com/office/drawing/2014/main" id="{04AF5F1E-AFFB-9E9A-DE53-B2711B62A3E1}"/>
              </a:ext>
            </a:extLst>
          </p:cNvPr>
          <p:cNvCxnSpPr>
            <a:cxnSpLocks/>
          </p:cNvCxnSpPr>
          <p:nvPr/>
        </p:nvCxnSpPr>
        <p:spPr>
          <a:xfrm>
            <a:off x="5444690" y="1822200"/>
            <a:ext cx="2689797" cy="572424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" name="Google Shape;1739;p20">
            <a:extLst>
              <a:ext uri="{FF2B5EF4-FFF2-40B4-BE49-F238E27FC236}">
                <a16:creationId xmlns:a16="http://schemas.microsoft.com/office/drawing/2014/main" id="{76D654BC-319C-64E7-B8EC-DC7290756736}"/>
              </a:ext>
            </a:extLst>
          </p:cNvPr>
          <p:cNvCxnSpPr>
            <a:cxnSpLocks/>
          </p:cNvCxnSpPr>
          <p:nvPr/>
        </p:nvCxnSpPr>
        <p:spPr>
          <a:xfrm>
            <a:off x="8131480" y="2890978"/>
            <a:ext cx="3006" cy="123298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" name="Google Shape;1739;p20">
            <a:extLst>
              <a:ext uri="{FF2B5EF4-FFF2-40B4-BE49-F238E27FC236}">
                <a16:creationId xmlns:a16="http://schemas.microsoft.com/office/drawing/2014/main" id="{415AAE26-36C7-C9EA-6FD0-E23F0D17A94D}"/>
              </a:ext>
            </a:extLst>
          </p:cNvPr>
          <p:cNvCxnSpPr>
            <a:cxnSpLocks/>
          </p:cNvCxnSpPr>
          <p:nvPr/>
        </p:nvCxnSpPr>
        <p:spPr>
          <a:xfrm>
            <a:off x="4798968" y="1287811"/>
            <a:ext cx="10428" cy="28296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07286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18" y="118454"/>
            <a:ext cx="8423941" cy="572700"/>
          </a:xfrm>
        </p:spPr>
        <p:txBody>
          <a:bodyPr/>
          <a:lstStyle/>
          <a:p>
            <a:r>
              <a:rPr lang="it-IT"/>
              <a:t>La comunicazione tra le diverse componenti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39EE2D2-CDE4-17EE-DA05-D092ECF8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9133" y="1856800"/>
            <a:ext cx="1256153" cy="113382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82B5F4A-9E9F-81CA-321F-27B49C11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4036" y="2522861"/>
            <a:ext cx="553923" cy="428282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1AD61EB-E7E9-B46B-0752-06D7D9EA4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668" y="1916665"/>
            <a:ext cx="1652532" cy="1014089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22EB696-C227-64BB-6049-C5CE134C7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687" y="2138363"/>
            <a:ext cx="2207734" cy="577582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B08C3DC-FBE4-DCF8-B2F0-76DB2AD87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7893" y="2515976"/>
            <a:ext cx="414512" cy="435168"/>
          </a:xfrm>
          <a:prstGeom prst="rect">
            <a:avLst/>
          </a:prstGeom>
        </p:spPr>
      </p:pic>
      <p:sp>
        <p:nvSpPr>
          <p:cNvPr id="12" name="Freccia bidirezionale orizzontale 11">
            <a:extLst>
              <a:ext uri="{FF2B5EF4-FFF2-40B4-BE49-F238E27FC236}">
                <a16:creationId xmlns:a16="http://schemas.microsoft.com/office/drawing/2014/main" id="{9E658BB6-487A-1CC4-400F-C7F64DAC29CB}"/>
              </a:ext>
            </a:extLst>
          </p:cNvPr>
          <p:cNvSpPr/>
          <p:nvPr/>
        </p:nvSpPr>
        <p:spPr>
          <a:xfrm>
            <a:off x="5768467" y="2316254"/>
            <a:ext cx="1170543" cy="25476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Arial"/>
            </a:endParaRPr>
          </a:p>
        </p:txBody>
      </p:sp>
      <p:sp>
        <p:nvSpPr>
          <p:cNvPr id="14" name="Freccia bidirezionale orizzontale 13">
            <a:extLst>
              <a:ext uri="{FF2B5EF4-FFF2-40B4-BE49-F238E27FC236}">
                <a16:creationId xmlns:a16="http://schemas.microsoft.com/office/drawing/2014/main" id="{D2E4A30D-E246-17DC-C419-572D804C9CDC}"/>
              </a:ext>
            </a:extLst>
          </p:cNvPr>
          <p:cNvSpPr/>
          <p:nvPr/>
        </p:nvSpPr>
        <p:spPr>
          <a:xfrm>
            <a:off x="2876539" y="2295597"/>
            <a:ext cx="1170543" cy="25476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angolare in su 15">
            <a:extLst>
              <a:ext uri="{FF2B5EF4-FFF2-40B4-BE49-F238E27FC236}">
                <a16:creationId xmlns:a16="http://schemas.microsoft.com/office/drawing/2014/main" id="{6C18DD46-9EFB-A7BC-7739-76D4E638B534}"/>
              </a:ext>
            </a:extLst>
          </p:cNvPr>
          <p:cNvSpPr/>
          <p:nvPr/>
        </p:nvSpPr>
        <p:spPr>
          <a:xfrm>
            <a:off x="4477320" y="3069582"/>
            <a:ext cx="3249975" cy="54395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ngolare in su 16">
            <a:extLst>
              <a:ext uri="{FF2B5EF4-FFF2-40B4-BE49-F238E27FC236}">
                <a16:creationId xmlns:a16="http://schemas.microsoft.com/office/drawing/2014/main" id="{6E283535-3835-5A99-6719-7AE0DA71E1B0}"/>
              </a:ext>
            </a:extLst>
          </p:cNvPr>
          <p:cNvSpPr/>
          <p:nvPr/>
        </p:nvSpPr>
        <p:spPr>
          <a:xfrm flipH="1">
            <a:off x="1172262" y="3069581"/>
            <a:ext cx="3277516" cy="54395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C38F470-08D0-80C6-04BE-9D9E85F29D13}"/>
              </a:ext>
            </a:extLst>
          </p:cNvPr>
          <p:cNvSpPr txBox="1"/>
          <p:nvPr/>
        </p:nvSpPr>
        <p:spPr>
          <a:xfrm>
            <a:off x="3679330" y="3620138"/>
            <a:ext cx="19379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Urbanist"/>
              </a:rPr>
              <a:t>REST API (/</a:t>
            </a:r>
            <a:r>
              <a:rPr lang="it-IT" sz="1600" err="1">
                <a:latin typeface="Urbanist"/>
              </a:rPr>
              <a:t>invoke</a:t>
            </a:r>
            <a:r>
              <a:rPr lang="it-IT" sz="1600">
                <a:latin typeface="Urbanist"/>
              </a:rPr>
              <a:t>)</a:t>
            </a:r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7841823-27EA-6B53-54C4-89129C944F19}"/>
              </a:ext>
            </a:extLst>
          </p:cNvPr>
          <p:cNvSpPr txBox="1"/>
          <p:nvPr/>
        </p:nvSpPr>
        <p:spPr>
          <a:xfrm>
            <a:off x="6012784" y="1745706"/>
            <a:ext cx="8433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Urbanist"/>
              </a:rPr>
              <a:t>Express Routing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E8888-85BD-34D3-5903-3702176D577E}"/>
              </a:ext>
            </a:extLst>
          </p:cNvPr>
          <p:cNvSpPr txBox="1"/>
          <p:nvPr/>
        </p:nvSpPr>
        <p:spPr>
          <a:xfrm>
            <a:off x="2926922" y="1721671"/>
            <a:ext cx="1051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Urbanist"/>
              </a:rPr>
              <a:t>REST API (/query)</a:t>
            </a:r>
          </a:p>
        </p:txBody>
      </p:sp>
    </p:spTree>
    <p:extLst>
      <p:ext uri="{BB962C8B-B14F-4D97-AF65-F5344CB8AC3E}">
        <p14:creationId xmlns:p14="http://schemas.microsoft.com/office/powerpoint/2010/main" val="288964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18" y="118454"/>
            <a:ext cx="8423941" cy="572700"/>
          </a:xfrm>
        </p:spPr>
        <p:txBody>
          <a:bodyPr/>
          <a:lstStyle/>
          <a:p>
            <a:r>
              <a:rPr lang="it-IT" dirty="0"/>
              <a:t>Il "Router" in </a:t>
            </a:r>
            <a:r>
              <a:rPr lang="it-IT" dirty="0" err="1"/>
              <a:t>Node</a:t>
            </a:r>
          </a:p>
        </p:txBody>
      </p:sp>
      <p:pic>
        <p:nvPicPr>
          <p:cNvPr id="8" name="Immagine 7" descr="Immagine che contiene testo, schermata, Carattere, Software multimediale&#10;&#10;Descrizione generata automaticamente">
            <a:extLst>
              <a:ext uri="{FF2B5EF4-FFF2-40B4-BE49-F238E27FC236}">
                <a16:creationId xmlns:a16="http://schemas.microsoft.com/office/drawing/2014/main" id="{87981A3F-381D-550E-9B12-A3749646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9" y="812993"/>
            <a:ext cx="8152482" cy="1075114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D39DC49-080E-1017-5616-B3B0E4B0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223" y="2154134"/>
            <a:ext cx="3964132" cy="29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22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18" y="118454"/>
            <a:ext cx="8423941" cy="572700"/>
          </a:xfrm>
        </p:spPr>
        <p:txBody>
          <a:bodyPr/>
          <a:lstStyle/>
          <a:p>
            <a:r>
              <a:rPr lang="it-IT" dirty="0"/>
              <a:t>Il "Router" in </a:t>
            </a:r>
            <a:r>
              <a:rPr lang="it-IT" dirty="0" err="1"/>
              <a:t>React</a:t>
            </a:r>
          </a:p>
        </p:txBody>
      </p:sp>
      <p:pic>
        <p:nvPicPr>
          <p:cNvPr id="8" name="Immagine 7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231050ED-885B-7CBE-BD73-08216E53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52" y="891823"/>
            <a:ext cx="6441251" cy="37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5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linea&#10;&#10;Descrizione generata automaticamente">
            <a:extLst>
              <a:ext uri="{FF2B5EF4-FFF2-40B4-BE49-F238E27FC236}">
                <a16:creationId xmlns:a16="http://schemas.microsoft.com/office/drawing/2014/main" id="{AA0CD653-BFAB-60A4-D438-CE53BBCB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0" y="222661"/>
            <a:ext cx="8357260" cy="46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DABA40F1-0756-EDE2-EAA3-A65F256B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22663"/>
            <a:ext cx="8327571" cy="4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5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FE5D4A6-EAC8-47EC-A52E-113ED9CC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30084"/>
            <a:ext cx="8327572" cy="4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4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FE5D4A6-EAC8-47EC-A52E-113ED9CC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30084"/>
            <a:ext cx="8327572" cy="4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9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03639443-0606-886B-2521-2B4B29DD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30084"/>
            <a:ext cx="8327572" cy="4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C5A373A-12E3-E5D1-FB1A-AB1992F2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F066FAB4-3C31-5860-56ED-D3F8E60E8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LA TRACCIABILITÀ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807B8C-F8C4-C4E6-FF0E-755CB1413F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6357" y="147264"/>
            <a:ext cx="1239023" cy="1122449"/>
          </a:xfrm>
          <a:prstGeom prst="rect">
            <a:avLst/>
          </a:prstGeom>
        </p:spPr>
      </p:pic>
      <p:sp>
        <p:nvSpPr>
          <p:cNvPr id="6" name="Google Shape;1326;p46">
            <a:extLst>
              <a:ext uri="{FF2B5EF4-FFF2-40B4-BE49-F238E27FC236}">
                <a16:creationId xmlns:a16="http://schemas.microsoft.com/office/drawing/2014/main" id="{9B12A366-0089-FCE4-A32B-46974B69D8F3}"/>
              </a:ext>
            </a:extLst>
          </p:cNvPr>
          <p:cNvSpPr/>
          <p:nvPr/>
        </p:nvSpPr>
        <p:spPr>
          <a:xfrm>
            <a:off x="3357724" y="1378820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Disciplinare di produzione</a:t>
            </a:r>
            <a:endParaRPr dirty="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" name="Google Shape;1327;p46">
            <a:extLst>
              <a:ext uri="{FF2B5EF4-FFF2-40B4-BE49-F238E27FC236}">
                <a16:creationId xmlns:a16="http://schemas.microsoft.com/office/drawing/2014/main" id="{4A026955-4758-B7AC-9D73-50F7BF1D9774}"/>
              </a:ext>
            </a:extLst>
          </p:cNvPr>
          <p:cNvSpPr/>
          <p:nvPr/>
        </p:nvSpPr>
        <p:spPr>
          <a:xfrm>
            <a:off x="737616" y="2263409"/>
            <a:ext cx="1345500" cy="489600"/>
          </a:xfrm>
          <a:prstGeom prst="roundRect">
            <a:avLst>
              <a:gd name="adj" fmla="val 28084"/>
            </a:avLst>
          </a:prstGeom>
          <a:solidFill>
            <a:srgbClr val="304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Silos di latte</a:t>
            </a:r>
          </a:p>
        </p:txBody>
      </p:sp>
      <p:sp>
        <p:nvSpPr>
          <p:cNvPr id="9" name="Google Shape;1328;p46">
            <a:extLst>
              <a:ext uri="{FF2B5EF4-FFF2-40B4-BE49-F238E27FC236}">
                <a16:creationId xmlns:a16="http://schemas.microsoft.com/office/drawing/2014/main" id="{E568948E-1E95-C055-EB10-E453652ADF50}"/>
              </a:ext>
            </a:extLst>
          </p:cNvPr>
          <p:cNvSpPr/>
          <p:nvPr/>
        </p:nvSpPr>
        <p:spPr>
          <a:xfrm>
            <a:off x="6225672" y="2263409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Formaggio</a:t>
            </a:r>
            <a:endParaRPr sz="1000" b="1" dirty="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" name="Google Shape;1329;p46">
            <a:extLst>
              <a:ext uri="{FF2B5EF4-FFF2-40B4-BE49-F238E27FC236}">
                <a16:creationId xmlns:a16="http://schemas.microsoft.com/office/drawing/2014/main" id="{55A63677-66A8-94BA-702A-B7CE5C111BE8}"/>
              </a:ext>
            </a:extLst>
          </p:cNvPr>
          <p:cNvSpPr/>
          <p:nvPr/>
        </p:nvSpPr>
        <p:spPr>
          <a:xfrm>
            <a:off x="6649524" y="3236118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Tipo di trasformazione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" name="Google Shape;1330;p46">
            <a:extLst>
              <a:ext uri="{FF2B5EF4-FFF2-40B4-BE49-F238E27FC236}">
                <a16:creationId xmlns:a16="http://schemas.microsoft.com/office/drawing/2014/main" id="{0BC8CA7E-705F-9FAE-5593-D528E25B40FE}"/>
              </a:ext>
            </a:extLst>
          </p:cNvPr>
          <p:cNvSpPr/>
          <p:nvPr/>
        </p:nvSpPr>
        <p:spPr>
          <a:xfrm>
            <a:off x="7925206" y="3236118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Periodo di stagionatura</a:t>
            </a:r>
            <a:endParaRPr lang="it-IT"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331;p46">
            <a:extLst>
              <a:ext uri="{FF2B5EF4-FFF2-40B4-BE49-F238E27FC236}">
                <a16:creationId xmlns:a16="http://schemas.microsoft.com/office/drawing/2014/main" id="{29CFAF43-B46D-198A-D10D-AD4EFA407812}"/>
              </a:ext>
            </a:extLst>
          </p:cNvPr>
          <p:cNvSpPr/>
          <p:nvPr/>
        </p:nvSpPr>
        <p:spPr>
          <a:xfrm>
            <a:off x="78258" y="3236118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Zona di provenienza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" name="Google Shape;1332;p46">
            <a:extLst>
              <a:ext uri="{FF2B5EF4-FFF2-40B4-BE49-F238E27FC236}">
                <a16:creationId xmlns:a16="http://schemas.microsoft.com/office/drawing/2014/main" id="{FFAE3439-18E1-9C0F-E79F-938E46313B7A}"/>
              </a:ext>
            </a:extLst>
          </p:cNvPr>
          <p:cNvSpPr/>
          <p:nvPr/>
        </p:nvSpPr>
        <p:spPr>
          <a:xfrm>
            <a:off x="1539790" y="3236118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Alimentazione della mucca</a:t>
            </a:r>
            <a:endParaRPr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" name="Google Shape;1335;p46">
            <a:extLst>
              <a:ext uri="{FF2B5EF4-FFF2-40B4-BE49-F238E27FC236}">
                <a16:creationId xmlns:a16="http://schemas.microsoft.com/office/drawing/2014/main" id="{CC829DB4-38BA-8256-6D9D-37DB6451EE17}"/>
              </a:ext>
            </a:extLst>
          </p:cNvPr>
          <p:cNvSpPr/>
          <p:nvPr/>
        </p:nvSpPr>
        <p:spPr>
          <a:xfrm>
            <a:off x="5402165" y="4208824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Altezza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336;p46">
            <a:extLst>
              <a:ext uri="{FF2B5EF4-FFF2-40B4-BE49-F238E27FC236}">
                <a16:creationId xmlns:a16="http://schemas.microsoft.com/office/drawing/2014/main" id="{0CFFC7CA-539C-7914-31E9-9AE4B150CE83}"/>
              </a:ext>
            </a:extLst>
          </p:cNvPr>
          <p:cNvSpPr/>
          <p:nvPr/>
        </p:nvSpPr>
        <p:spPr>
          <a:xfrm>
            <a:off x="6649524" y="4208824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Diametro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337;p46">
            <a:extLst>
              <a:ext uri="{FF2B5EF4-FFF2-40B4-BE49-F238E27FC236}">
                <a16:creationId xmlns:a16="http://schemas.microsoft.com/office/drawing/2014/main" id="{7E301330-9885-57FD-8DE7-DFD7CA746B72}"/>
              </a:ext>
            </a:extLst>
          </p:cNvPr>
          <p:cNvSpPr/>
          <p:nvPr/>
        </p:nvSpPr>
        <p:spPr>
          <a:xfrm>
            <a:off x="7925206" y="4208826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Peso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21" name="Google Shape;1340;p46">
            <a:extLst>
              <a:ext uri="{FF2B5EF4-FFF2-40B4-BE49-F238E27FC236}">
                <a16:creationId xmlns:a16="http://schemas.microsoft.com/office/drawing/2014/main" id="{F40892A4-C54A-58FD-7D38-5DFC27C9200D}"/>
              </a:ext>
            </a:extLst>
          </p:cNvPr>
          <p:cNvCxnSpPr>
            <a:stCxn id="6" idx="3"/>
            <a:endCxn id="9" idx="0"/>
          </p:cNvCxnSpPr>
          <p:nvPr/>
        </p:nvCxnSpPr>
        <p:spPr>
          <a:xfrm>
            <a:off x="4703224" y="1623620"/>
            <a:ext cx="2195198" cy="63978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" name="Google Shape;1341;p46">
            <a:extLst>
              <a:ext uri="{FF2B5EF4-FFF2-40B4-BE49-F238E27FC236}">
                <a16:creationId xmlns:a16="http://schemas.microsoft.com/office/drawing/2014/main" id="{09DAF4F4-E0B4-B693-89F5-3F616BB2BB1A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5400000" flipH="1" flipV="1">
            <a:off x="2064151" y="969836"/>
            <a:ext cx="639789" cy="1947358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" name="Google Shape;1342;p46">
            <a:extLst>
              <a:ext uri="{FF2B5EF4-FFF2-40B4-BE49-F238E27FC236}">
                <a16:creationId xmlns:a16="http://schemas.microsoft.com/office/drawing/2014/main" id="{A842DC70-309C-97AB-05AA-F9CB38081435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16200000" flipH="1">
            <a:off x="1527674" y="2635701"/>
            <a:ext cx="483109" cy="7177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" name="Google Shape;1343;p46">
            <a:extLst>
              <a:ext uri="{FF2B5EF4-FFF2-40B4-BE49-F238E27FC236}">
                <a16:creationId xmlns:a16="http://schemas.microsoft.com/office/drawing/2014/main" id="{D5E877F3-E283-6C3B-B106-0B38D2542B39}"/>
              </a:ext>
            </a:extLst>
          </p:cNvPr>
          <p:cNvCxnSpPr>
            <a:stCxn id="12" idx="0"/>
            <a:endCxn id="7" idx="2"/>
          </p:cNvCxnSpPr>
          <p:nvPr/>
        </p:nvCxnSpPr>
        <p:spPr>
          <a:xfrm rot="5400000" flipH="1" flipV="1">
            <a:off x="796908" y="2622660"/>
            <a:ext cx="483109" cy="7438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" name="Google Shape;1344;p46">
            <a:extLst>
              <a:ext uri="{FF2B5EF4-FFF2-40B4-BE49-F238E27FC236}">
                <a16:creationId xmlns:a16="http://schemas.microsoft.com/office/drawing/2014/main" id="{F55AAFAF-9CA7-A6E5-6475-298ED3587E76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 rot="16200000" flipH="1">
            <a:off x="7634111" y="3329431"/>
            <a:ext cx="483108" cy="12756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1345;p46">
            <a:extLst>
              <a:ext uri="{FF2B5EF4-FFF2-40B4-BE49-F238E27FC236}">
                <a16:creationId xmlns:a16="http://schemas.microsoft.com/office/drawing/2014/main" id="{B8999A39-ED04-1663-3087-4E0E8D261EB4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rot="5400000" flipH="1" flipV="1">
            <a:off x="6372591" y="3343592"/>
            <a:ext cx="483106" cy="12473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1348;p46">
            <a:extLst>
              <a:ext uri="{FF2B5EF4-FFF2-40B4-BE49-F238E27FC236}">
                <a16:creationId xmlns:a16="http://schemas.microsoft.com/office/drawing/2014/main" id="{E2F5B1BF-6E54-6256-4423-3B75CA7E6705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rot="16200000" flipV="1">
            <a:off x="7464410" y="2187022"/>
            <a:ext cx="483109" cy="16150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" name="Google Shape;1349;p46">
            <a:extLst>
              <a:ext uri="{FF2B5EF4-FFF2-40B4-BE49-F238E27FC236}">
                <a16:creationId xmlns:a16="http://schemas.microsoft.com/office/drawing/2014/main" id="{DFE64FE6-1409-56C3-8904-5E0A992DCBE9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rot="16200000" flipV="1">
            <a:off x="6826569" y="2824863"/>
            <a:ext cx="483109" cy="3394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9" name="Google Shape;1350;p46">
            <a:extLst>
              <a:ext uri="{FF2B5EF4-FFF2-40B4-BE49-F238E27FC236}">
                <a16:creationId xmlns:a16="http://schemas.microsoft.com/office/drawing/2014/main" id="{D374CF51-D121-6FD7-70A5-AD7F29E82832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rot="5400000" flipH="1" flipV="1">
            <a:off x="6996271" y="3967271"/>
            <a:ext cx="483106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" name="Google Shape;1358;p46">
            <a:extLst>
              <a:ext uri="{FF2B5EF4-FFF2-40B4-BE49-F238E27FC236}">
                <a16:creationId xmlns:a16="http://schemas.microsoft.com/office/drawing/2014/main" id="{717CF569-22C9-608A-B8C7-64AB005B3FB5}"/>
              </a:ext>
            </a:extLst>
          </p:cNvPr>
          <p:cNvCxnSpPr>
            <a:cxnSpLocks/>
          </p:cNvCxnSpPr>
          <p:nvPr/>
        </p:nvCxnSpPr>
        <p:spPr>
          <a:xfrm flipH="1">
            <a:off x="4008020" y="1856501"/>
            <a:ext cx="300" cy="43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1" name="Google Shape;1332;p46">
            <a:extLst>
              <a:ext uri="{FF2B5EF4-FFF2-40B4-BE49-F238E27FC236}">
                <a16:creationId xmlns:a16="http://schemas.microsoft.com/office/drawing/2014/main" id="{61ECD619-7F1F-CC43-4B8C-56DA05164F9C}"/>
              </a:ext>
            </a:extLst>
          </p:cNvPr>
          <p:cNvSpPr/>
          <p:nvPr/>
        </p:nvSpPr>
        <p:spPr>
          <a:xfrm>
            <a:off x="629388" y="3797397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Razza della mucca</a:t>
            </a:r>
            <a:endParaRPr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222" name="Google Shape;1358;p46">
            <a:extLst>
              <a:ext uri="{FF2B5EF4-FFF2-40B4-BE49-F238E27FC236}">
                <a16:creationId xmlns:a16="http://schemas.microsoft.com/office/drawing/2014/main" id="{ADA7ED09-4557-C806-ABC3-E1A5312F2DCD}"/>
              </a:ext>
            </a:extLst>
          </p:cNvPr>
          <p:cNvCxnSpPr>
            <a:cxnSpLocks/>
          </p:cNvCxnSpPr>
          <p:nvPr/>
        </p:nvCxnSpPr>
        <p:spPr>
          <a:xfrm flipH="1">
            <a:off x="1415410" y="2990206"/>
            <a:ext cx="300" cy="82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328;p46">
            <a:extLst>
              <a:ext uri="{FF2B5EF4-FFF2-40B4-BE49-F238E27FC236}">
                <a16:creationId xmlns:a16="http://schemas.microsoft.com/office/drawing/2014/main" id="{72A3CC24-417E-83A1-1947-191909F09B6F}"/>
              </a:ext>
            </a:extLst>
          </p:cNvPr>
          <p:cNvSpPr/>
          <p:nvPr/>
        </p:nvSpPr>
        <p:spPr>
          <a:xfrm>
            <a:off x="3344726" y="2288501"/>
            <a:ext cx="1345500" cy="489600"/>
          </a:xfrm>
          <a:prstGeom prst="roundRect">
            <a:avLst>
              <a:gd name="adj" fmla="val 280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Partita di latte</a:t>
            </a:r>
            <a:endParaRPr sz="1000" b="1" dirty="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0" name="Google Shape;1329;p46">
            <a:extLst>
              <a:ext uri="{FF2B5EF4-FFF2-40B4-BE49-F238E27FC236}">
                <a16:creationId xmlns:a16="http://schemas.microsoft.com/office/drawing/2014/main" id="{D48A0CF2-AB23-6CA1-86E1-D6FC03ACA055}"/>
              </a:ext>
            </a:extLst>
          </p:cNvPr>
          <p:cNvSpPr/>
          <p:nvPr/>
        </p:nvSpPr>
        <p:spPr>
          <a:xfrm>
            <a:off x="2895573" y="3217535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Tipo di trasformazione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3" name="Google Shape;1330;p46">
            <a:extLst>
              <a:ext uri="{FF2B5EF4-FFF2-40B4-BE49-F238E27FC236}">
                <a16:creationId xmlns:a16="http://schemas.microsoft.com/office/drawing/2014/main" id="{F88B52B2-C033-65B8-16C5-1863FFAA0399}"/>
              </a:ext>
            </a:extLst>
          </p:cNvPr>
          <p:cNvSpPr/>
          <p:nvPr/>
        </p:nvSpPr>
        <p:spPr>
          <a:xfrm>
            <a:off x="4128504" y="3226356"/>
            <a:ext cx="122034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Temperatura di conservazione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235" name="Google Shape;1348;p46">
            <a:extLst>
              <a:ext uri="{FF2B5EF4-FFF2-40B4-BE49-F238E27FC236}">
                <a16:creationId xmlns:a16="http://schemas.microsoft.com/office/drawing/2014/main" id="{EA6BA693-1121-7969-ABBA-A842F009EAA3}"/>
              </a:ext>
            </a:extLst>
          </p:cNvPr>
          <p:cNvCxnSpPr>
            <a:cxnSpLocks/>
            <a:stCxn id="1233" idx="0"/>
            <a:endCxn id="1229" idx="2"/>
          </p:cNvCxnSpPr>
          <p:nvPr/>
        </p:nvCxnSpPr>
        <p:spPr>
          <a:xfrm rot="16200000" flipV="1">
            <a:off x="4153948" y="2641630"/>
            <a:ext cx="448255" cy="7211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37" name="Google Shape;1349;p46">
            <a:extLst>
              <a:ext uri="{FF2B5EF4-FFF2-40B4-BE49-F238E27FC236}">
                <a16:creationId xmlns:a16="http://schemas.microsoft.com/office/drawing/2014/main" id="{B9EEF934-1F44-890D-B2B8-67911F61551F}"/>
              </a:ext>
            </a:extLst>
          </p:cNvPr>
          <p:cNvCxnSpPr>
            <a:stCxn id="1230" idx="0"/>
            <a:endCxn id="1229" idx="2"/>
          </p:cNvCxnSpPr>
          <p:nvPr/>
        </p:nvCxnSpPr>
        <p:spPr>
          <a:xfrm rot="5400000" flipH="1" flipV="1">
            <a:off x="3530957" y="2731017"/>
            <a:ext cx="439434" cy="5336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51" name="Google Shape;1329;p46">
            <a:extLst>
              <a:ext uri="{FF2B5EF4-FFF2-40B4-BE49-F238E27FC236}">
                <a16:creationId xmlns:a16="http://schemas.microsoft.com/office/drawing/2014/main" id="{B7A42D83-A320-6EE3-571F-A56A1F45B958}"/>
              </a:ext>
            </a:extLst>
          </p:cNvPr>
          <p:cNvSpPr/>
          <p:nvPr/>
        </p:nvSpPr>
        <p:spPr>
          <a:xfrm>
            <a:off x="5418426" y="3236117"/>
            <a:ext cx="1176600" cy="489600"/>
          </a:xfrm>
          <a:prstGeom prst="roundRect">
            <a:avLst>
              <a:gd name="adj" fmla="val 28084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 dirty="0">
                <a:solidFill>
                  <a:srgbClr val="333956"/>
                </a:solidFill>
                <a:latin typeface="Urbanist"/>
                <a:ea typeface="Urbanist"/>
                <a:cs typeface="Urbanist"/>
                <a:sym typeface="Urbanist"/>
              </a:rPr>
              <a:t>Tipo di trasformazione</a:t>
            </a:r>
            <a:endParaRPr sz="1000" b="1" dirty="0">
              <a:solidFill>
                <a:srgbClr val="33395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252" name="Google Shape;1349;p46">
            <a:extLst>
              <a:ext uri="{FF2B5EF4-FFF2-40B4-BE49-F238E27FC236}">
                <a16:creationId xmlns:a16="http://schemas.microsoft.com/office/drawing/2014/main" id="{4C7D4EE3-1BF9-77B3-14B5-7B9DDF15F022}"/>
              </a:ext>
            </a:extLst>
          </p:cNvPr>
          <p:cNvCxnSpPr>
            <a:cxnSpLocks/>
            <a:stCxn id="1251" idx="0"/>
          </p:cNvCxnSpPr>
          <p:nvPr/>
        </p:nvCxnSpPr>
        <p:spPr>
          <a:xfrm rot="5400000" flipH="1" flipV="1">
            <a:off x="6329619" y="2667314"/>
            <a:ext cx="245911" cy="891696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261" name="Immagine 1260">
            <a:extLst>
              <a:ext uri="{FF2B5EF4-FFF2-40B4-BE49-F238E27FC236}">
                <a16:creationId xmlns:a16="http://schemas.microsoft.com/office/drawing/2014/main" id="{797484BE-EA11-D6F8-0A6D-23885FC2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9894" y="3646091"/>
            <a:ext cx="281912" cy="3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0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FB5AFE4F-078D-CC83-0CB9-CAEEEC6D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230083"/>
            <a:ext cx="8327572" cy="46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C60D66E-264D-7B22-80B4-37A5B05C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30084"/>
            <a:ext cx="8327572" cy="46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97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CONCLUSIONI</a:t>
            </a:r>
            <a:endParaRPr/>
          </a:p>
        </p:txBody>
      </p:sp>
      <p:sp>
        <p:nvSpPr>
          <p:cNvPr id="1237" name="Google Shape;1237;p9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06</a:t>
            </a:r>
            <a:endParaRPr/>
          </a:p>
        </p:txBody>
      </p:sp>
      <p:grpSp>
        <p:nvGrpSpPr>
          <p:cNvPr id="1238" name="Google Shape;1238;p9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239" name="Google Shape;1239;p9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9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241" name="Google Shape;1241;p9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243" name="Google Shape;1243;p9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244" name="Google Shape;1244;p9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9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9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9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9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9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9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9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9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9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9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9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9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9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9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9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9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9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9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9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9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9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9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9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68" name="Google Shape;1268;p9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269" name="Google Shape;1269;p9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9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9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9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9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9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9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9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9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9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9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9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9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9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9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9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9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9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9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9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9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9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9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9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9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9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9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9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9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9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9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9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9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9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9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9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9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9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9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9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9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9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9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9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9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9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9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9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9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9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9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9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9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9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9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9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9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6" name="Google Shape;1326;p9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9" name="Google Shape;1329;p9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330" name="Google Shape;1330;p9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6B87C8-1FC1-4195-3816-8F7E523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8454"/>
            <a:ext cx="7704000" cy="572700"/>
          </a:xfrm>
        </p:spPr>
        <p:txBody>
          <a:bodyPr/>
          <a:lstStyle/>
          <a:p>
            <a:r>
              <a:rPr lang="it-IT"/>
              <a:t>Sviluppi futuri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F84980-394E-6644-5A21-19D0A65EEFA8}"/>
              </a:ext>
            </a:extLst>
          </p:cNvPr>
          <p:cNvSpPr txBox="1"/>
          <p:nvPr/>
        </p:nvSpPr>
        <p:spPr>
          <a:xfrm>
            <a:off x="834814" y="1001777"/>
            <a:ext cx="37364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>
                <a:latin typeface="Urbanist"/>
              </a:rPr>
              <a:t>Miglioramento della UI/UX</a:t>
            </a:r>
          </a:p>
          <a:p>
            <a:endParaRPr lang="it-IT">
              <a:latin typeface="Urbanist"/>
            </a:endParaRPr>
          </a:p>
        </p:txBody>
      </p:sp>
      <p:pic>
        <p:nvPicPr>
          <p:cNvPr id="4" name="Immagine 3" descr="Immagine che contiene clipart, Elementi grafici, grafica, schermata&#10;&#10;Descrizione generata automaticamente">
            <a:extLst>
              <a:ext uri="{FF2B5EF4-FFF2-40B4-BE49-F238E27FC236}">
                <a16:creationId xmlns:a16="http://schemas.microsoft.com/office/drawing/2014/main" id="{1928B9D2-3449-193D-6565-F4D6850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7" y="1978725"/>
            <a:ext cx="1868880" cy="18688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E9FA4-DA65-EE42-B422-4ED71C8D0EFA}"/>
              </a:ext>
            </a:extLst>
          </p:cNvPr>
          <p:cNvSpPr txBox="1"/>
          <p:nvPr/>
        </p:nvSpPr>
        <p:spPr>
          <a:xfrm>
            <a:off x="4578377" y="1005476"/>
            <a:ext cx="3842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>
                <a:latin typeface="Urbanist"/>
              </a:rPr>
              <a:t>Utilizzo di un database distribuito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0EBBDBAD-B5DC-3ADA-4D8F-FD0BB2048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1124" y="1852550"/>
            <a:ext cx="2113809" cy="21138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2F3545-6D34-9AA2-0012-7B5ED930AC96}"/>
              </a:ext>
            </a:extLst>
          </p:cNvPr>
          <p:cNvSpPr txBox="1"/>
          <p:nvPr/>
        </p:nvSpPr>
        <p:spPr>
          <a:xfrm>
            <a:off x="6122040" y="4034930"/>
            <a:ext cx="7546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err="1">
                <a:solidFill>
                  <a:srgbClr val="E5332C"/>
                </a:solidFill>
                <a:latin typeface="Urbanist"/>
              </a:rPr>
              <a:t>Ties.DB</a:t>
            </a:r>
            <a:endParaRPr lang="it-IT">
              <a:solidFill>
                <a:srgbClr val="E5332C"/>
              </a:solidFill>
              <a:latin typeface="Urbanist"/>
            </a:endParaRPr>
          </a:p>
        </p:txBody>
      </p:sp>
      <p:pic>
        <p:nvPicPr>
          <p:cNvPr id="8" name="Immagine 7" descr="Immagine che contiene simbolo, Elementi grafici, Carattere, cerchio&#10;&#10;Descrizione generata automaticamente">
            <a:extLst>
              <a:ext uri="{FF2B5EF4-FFF2-40B4-BE49-F238E27FC236}">
                <a16:creationId xmlns:a16="http://schemas.microsoft.com/office/drawing/2014/main" id="{CDD86DFA-3D80-5C20-75F3-AF3DFCAFA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0" y="3374076"/>
            <a:ext cx="562594" cy="59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9"/>
          <p:cNvSpPr/>
          <p:nvPr/>
        </p:nvSpPr>
        <p:spPr>
          <a:xfrm>
            <a:off x="5508825" y="538400"/>
            <a:ext cx="2922000" cy="4065600"/>
          </a:xfrm>
          <a:prstGeom prst="roundRect">
            <a:avLst>
              <a:gd name="adj" fmla="val 125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49"/>
          <p:cNvSpPr txBox="1">
            <a:spLocks noGrp="1"/>
          </p:cNvSpPr>
          <p:nvPr>
            <p:ph type="title"/>
          </p:nvPr>
        </p:nvSpPr>
        <p:spPr>
          <a:xfrm>
            <a:off x="715240" y="1423875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GRAZIE PER L’ATTENZIONE!</a:t>
            </a:r>
            <a:endParaRPr sz="3200" dirty="0"/>
          </a:p>
        </p:txBody>
      </p:sp>
      <p:sp>
        <p:nvSpPr>
          <p:cNvPr id="1403" name="Google Shape;1403;p49"/>
          <p:cNvSpPr txBox="1">
            <a:spLocks noGrp="1"/>
          </p:cNvSpPr>
          <p:nvPr>
            <p:ph type="subTitle" idx="1"/>
          </p:nvPr>
        </p:nvSpPr>
        <p:spPr>
          <a:xfrm>
            <a:off x="713265" y="2312940"/>
            <a:ext cx="35937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Daniele Fabiano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Francesco Giorgione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p49"/>
          <p:cNvSpPr/>
          <p:nvPr/>
        </p:nvSpPr>
        <p:spPr>
          <a:xfrm>
            <a:off x="6656393" y="1438948"/>
            <a:ext cx="1218365" cy="2749389"/>
          </a:xfrm>
          <a:custGeom>
            <a:avLst/>
            <a:gdLst/>
            <a:ahLst/>
            <a:cxnLst/>
            <a:rect l="l" t="t" r="r" b="b"/>
            <a:pathLst>
              <a:path w="4052" h="9149" extrusionOk="0">
                <a:moveTo>
                  <a:pt x="4052" y="6188"/>
                </a:moveTo>
                <a:cubicBezTo>
                  <a:pt x="3410" y="6188"/>
                  <a:pt x="3410" y="6188"/>
                  <a:pt x="3410" y="6188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8268"/>
                  <a:pt x="3133" y="8545"/>
                  <a:pt x="2791" y="8545"/>
                </a:cubicBezTo>
                <a:cubicBezTo>
                  <a:pt x="0" y="8545"/>
                  <a:pt x="0" y="8545"/>
                  <a:pt x="0" y="8545"/>
                </a:cubicBezTo>
                <a:cubicBezTo>
                  <a:pt x="0" y="9149"/>
                  <a:pt x="0" y="9149"/>
                  <a:pt x="0" y="9149"/>
                </a:cubicBezTo>
                <a:cubicBezTo>
                  <a:pt x="3433" y="9149"/>
                  <a:pt x="3433" y="9149"/>
                  <a:pt x="3433" y="9149"/>
                </a:cubicBezTo>
                <a:cubicBezTo>
                  <a:pt x="3775" y="9149"/>
                  <a:pt x="4052" y="8872"/>
                  <a:pt x="4052" y="8531"/>
                </a:cubicBezTo>
                <a:cubicBezTo>
                  <a:pt x="4052" y="6188"/>
                  <a:pt x="4052" y="6188"/>
                  <a:pt x="4052" y="6188"/>
                </a:cubicBezTo>
                <a:moveTo>
                  <a:pt x="3433" y="0"/>
                </a:moveTo>
                <a:cubicBezTo>
                  <a:pt x="3410" y="0"/>
                  <a:pt x="3410" y="0"/>
                  <a:pt x="3410" y="0"/>
                </a:cubicBezTo>
                <a:cubicBezTo>
                  <a:pt x="3410" y="5"/>
                  <a:pt x="3410" y="10"/>
                  <a:pt x="3410" y="15"/>
                </a:cubicBezTo>
                <a:cubicBezTo>
                  <a:pt x="3410" y="3322"/>
                  <a:pt x="3410" y="3322"/>
                  <a:pt x="3410" y="3322"/>
                </a:cubicBezTo>
                <a:cubicBezTo>
                  <a:pt x="4052" y="3322"/>
                  <a:pt x="4052" y="3322"/>
                  <a:pt x="4052" y="3322"/>
                </a:cubicBezTo>
                <a:cubicBezTo>
                  <a:pt x="4052" y="619"/>
                  <a:pt x="4052" y="619"/>
                  <a:pt x="4052" y="619"/>
                </a:cubicBezTo>
                <a:cubicBezTo>
                  <a:pt x="4052" y="277"/>
                  <a:pt x="3775" y="0"/>
                  <a:pt x="3433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49"/>
          <p:cNvSpPr/>
          <p:nvPr/>
        </p:nvSpPr>
        <p:spPr>
          <a:xfrm>
            <a:off x="7874756" y="2438000"/>
            <a:ext cx="726953" cy="860961"/>
          </a:xfrm>
          <a:custGeom>
            <a:avLst/>
            <a:gdLst/>
            <a:ahLst/>
            <a:cxnLst/>
            <a:rect l="l" t="t" r="r" b="b"/>
            <a:pathLst>
              <a:path w="2411" h="2866" extrusionOk="0">
                <a:moveTo>
                  <a:pt x="18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66"/>
                  <a:pt x="0" y="2866"/>
                  <a:pt x="0" y="2866"/>
                </a:cubicBezTo>
                <a:cubicBezTo>
                  <a:pt x="1859" y="2866"/>
                  <a:pt x="1859" y="2866"/>
                  <a:pt x="1859" y="2866"/>
                </a:cubicBezTo>
                <a:cubicBezTo>
                  <a:pt x="2164" y="2866"/>
                  <a:pt x="2411" y="2619"/>
                  <a:pt x="2411" y="2314"/>
                </a:cubicBezTo>
                <a:cubicBezTo>
                  <a:pt x="2411" y="552"/>
                  <a:pt x="2411" y="552"/>
                  <a:pt x="2411" y="552"/>
                </a:cubicBezTo>
                <a:cubicBezTo>
                  <a:pt x="2411" y="247"/>
                  <a:pt x="2164" y="0"/>
                  <a:pt x="1859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rgbClr val="FF8D1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49"/>
          <p:cNvSpPr/>
          <p:nvPr/>
        </p:nvSpPr>
        <p:spPr>
          <a:xfrm>
            <a:off x="6205599" y="1256195"/>
            <a:ext cx="1478289" cy="2753506"/>
          </a:xfrm>
          <a:custGeom>
            <a:avLst/>
            <a:gdLst/>
            <a:ahLst/>
            <a:cxnLst/>
            <a:rect l="l" t="t" r="r" b="b"/>
            <a:pathLst>
              <a:path w="4918" h="9149" extrusionOk="0">
                <a:moveTo>
                  <a:pt x="4918" y="619"/>
                </a:moveTo>
                <a:cubicBezTo>
                  <a:pt x="4918" y="8531"/>
                  <a:pt x="4918" y="8531"/>
                  <a:pt x="4918" y="8531"/>
                </a:cubicBezTo>
                <a:cubicBezTo>
                  <a:pt x="4918" y="8872"/>
                  <a:pt x="4641" y="9149"/>
                  <a:pt x="4299" y="9149"/>
                </a:cubicBezTo>
                <a:cubicBezTo>
                  <a:pt x="619" y="9149"/>
                  <a:pt x="619" y="9149"/>
                  <a:pt x="619" y="9149"/>
                </a:cubicBezTo>
                <a:cubicBezTo>
                  <a:pt x="277" y="9149"/>
                  <a:pt x="0" y="8872"/>
                  <a:pt x="0" y="853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49"/>
          <p:cNvSpPr/>
          <p:nvPr/>
        </p:nvSpPr>
        <p:spPr>
          <a:xfrm>
            <a:off x="62990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49"/>
          <p:cNvSpPr/>
          <p:nvPr/>
        </p:nvSpPr>
        <p:spPr>
          <a:xfrm>
            <a:off x="67701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9"/>
          <p:cNvSpPr/>
          <p:nvPr/>
        </p:nvSpPr>
        <p:spPr>
          <a:xfrm>
            <a:off x="7237146" y="2511101"/>
            <a:ext cx="365506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2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49"/>
          <p:cNvSpPr/>
          <p:nvPr/>
        </p:nvSpPr>
        <p:spPr>
          <a:xfrm>
            <a:off x="62990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49"/>
          <p:cNvSpPr/>
          <p:nvPr/>
        </p:nvSpPr>
        <p:spPr>
          <a:xfrm>
            <a:off x="6424904" y="3087790"/>
            <a:ext cx="138081" cy="146203"/>
          </a:xfrm>
          <a:custGeom>
            <a:avLst/>
            <a:gdLst/>
            <a:ahLst/>
            <a:cxnLst/>
            <a:rect l="l" t="t" r="r" b="b"/>
            <a:pathLst>
              <a:path w="465" h="480" extrusionOk="0">
                <a:moveTo>
                  <a:pt x="425" y="192"/>
                </a:moveTo>
                <a:cubicBezTo>
                  <a:pt x="79" y="18"/>
                  <a:pt x="79" y="18"/>
                  <a:pt x="79" y="18"/>
                </a:cubicBezTo>
                <a:cubicBezTo>
                  <a:pt x="43" y="0"/>
                  <a:pt x="0" y="27"/>
                  <a:pt x="0" y="67"/>
                </a:cubicBezTo>
                <a:cubicBezTo>
                  <a:pt x="0" y="414"/>
                  <a:pt x="0" y="414"/>
                  <a:pt x="0" y="414"/>
                </a:cubicBezTo>
                <a:cubicBezTo>
                  <a:pt x="0" y="454"/>
                  <a:pt x="43" y="480"/>
                  <a:pt x="79" y="462"/>
                </a:cubicBezTo>
                <a:cubicBezTo>
                  <a:pt x="425" y="289"/>
                  <a:pt x="425" y="289"/>
                  <a:pt x="425" y="289"/>
                </a:cubicBezTo>
                <a:cubicBezTo>
                  <a:pt x="465" y="269"/>
                  <a:pt x="465" y="212"/>
                  <a:pt x="425" y="1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49"/>
          <p:cNvSpPr/>
          <p:nvPr/>
        </p:nvSpPr>
        <p:spPr>
          <a:xfrm>
            <a:off x="67701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49"/>
          <p:cNvSpPr/>
          <p:nvPr/>
        </p:nvSpPr>
        <p:spPr>
          <a:xfrm>
            <a:off x="6859454" y="3063423"/>
            <a:ext cx="190877" cy="194939"/>
          </a:xfrm>
          <a:custGeom>
            <a:avLst/>
            <a:gdLst/>
            <a:ahLst/>
            <a:cxnLst/>
            <a:rect l="l" t="t" r="r" b="b"/>
            <a:pathLst>
              <a:path w="639" h="649" extrusionOk="0">
                <a:moveTo>
                  <a:pt x="608" y="470"/>
                </a:moveTo>
                <a:cubicBezTo>
                  <a:pt x="623" y="440"/>
                  <a:pt x="634" y="407"/>
                  <a:pt x="639" y="374"/>
                </a:cubicBezTo>
                <a:cubicBezTo>
                  <a:pt x="639" y="373"/>
                  <a:pt x="639" y="373"/>
                  <a:pt x="639" y="373"/>
                </a:cubicBezTo>
                <a:cubicBezTo>
                  <a:pt x="585" y="364"/>
                  <a:pt x="585" y="364"/>
                  <a:pt x="585" y="364"/>
                </a:cubicBezTo>
                <a:cubicBezTo>
                  <a:pt x="590" y="336"/>
                  <a:pt x="589" y="308"/>
                  <a:pt x="585" y="280"/>
                </a:cubicBezTo>
                <a:cubicBezTo>
                  <a:pt x="638" y="272"/>
                  <a:pt x="638" y="272"/>
                  <a:pt x="638" y="272"/>
                </a:cubicBezTo>
                <a:cubicBezTo>
                  <a:pt x="633" y="238"/>
                  <a:pt x="622" y="206"/>
                  <a:pt x="606" y="176"/>
                </a:cubicBezTo>
                <a:cubicBezTo>
                  <a:pt x="558" y="201"/>
                  <a:pt x="558" y="201"/>
                  <a:pt x="558" y="201"/>
                </a:cubicBezTo>
                <a:cubicBezTo>
                  <a:pt x="545" y="176"/>
                  <a:pt x="528" y="153"/>
                  <a:pt x="508" y="133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522" y="70"/>
                  <a:pt x="495" y="51"/>
                  <a:pt x="464" y="35"/>
                </a:cubicBezTo>
                <a:cubicBezTo>
                  <a:pt x="440" y="84"/>
                  <a:pt x="440" y="84"/>
                  <a:pt x="440" y="84"/>
                </a:cubicBezTo>
                <a:cubicBezTo>
                  <a:pt x="415" y="72"/>
                  <a:pt x="389" y="63"/>
                  <a:pt x="360" y="59"/>
                </a:cubicBezTo>
                <a:cubicBezTo>
                  <a:pt x="360" y="59"/>
                  <a:pt x="360" y="59"/>
                  <a:pt x="360" y="59"/>
                </a:cubicBezTo>
                <a:cubicBezTo>
                  <a:pt x="368" y="5"/>
                  <a:pt x="368" y="5"/>
                  <a:pt x="368" y="5"/>
                </a:cubicBezTo>
                <a:cubicBezTo>
                  <a:pt x="334" y="0"/>
                  <a:pt x="300" y="0"/>
                  <a:pt x="267" y="5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48" y="64"/>
                  <a:pt x="221" y="73"/>
                  <a:pt x="196" y="8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41" y="53"/>
                  <a:pt x="113" y="73"/>
                  <a:pt x="90" y="97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09" y="155"/>
                  <a:pt x="92" y="178"/>
                  <a:pt x="79" y="204"/>
                </a:cubicBezTo>
                <a:cubicBezTo>
                  <a:pt x="31" y="179"/>
                  <a:pt x="31" y="179"/>
                  <a:pt x="31" y="179"/>
                </a:cubicBezTo>
                <a:cubicBezTo>
                  <a:pt x="16" y="209"/>
                  <a:pt x="5" y="242"/>
                  <a:pt x="0" y="275"/>
                </a:cubicBezTo>
                <a:cubicBezTo>
                  <a:pt x="0" y="276"/>
                  <a:pt x="0" y="276"/>
                  <a:pt x="0" y="276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49" y="312"/>
                  <a:pt x="50" y="341"/>
                  <a:pt x="54" y="368"/>
                </a:cubicBezTo>
                <a:cubicBezTo>
                  <a:pt x="0" y="377"/>
                  <a:pt x="0" y="377"/>
                  <a:pt x="0" y="377"/>
                </a:cubicBezTo>
                <a:cubicBezTo>
                  <a:pt x="6" y="410"/>
                  <a:pt x="17" y="442"/>
                  <a:pt x="32" y="473"/>
                </a:cubicBezTo>
                <a:cubicBezTo>
                  <a:pt x="81" y="448"/>
                  <a:pt x="81" y="448"/>
                  <a:pt x="81" y="448"/>
                </a:cubicBezTo>
                <a:cubicBezTo>
                  <a:pt x="94" y="473"/>
                  <a:pt x="110" y="495"/>
                  <a:pt x="130" y="515"/>
                </a:cubicBezTo>
                <a:cubicBezTo>
                  <a:pt x="92" y="554"/>
                  <a:pt x="92" y="554"/>
                  <a:pt x="92" y="554"/>
                </a:cubicBezTo>
                <a:cubicBezTo>
                  <a:pt x="116" y="578"/>
                  <a:pt x="144" y="598"/>
                  <a:pt x="174" y="613"/>
                </a:cubicBezTo>
                <a:cubicBezTo>
                  <a:pt x="199" y="564"/>
                  <a:pt x="199" y="564"/>
                  <a:pt x="199" y="564"/>
                </a:cubicBezTo>
                <a:cubicBezTo>
                  <a:pt x="223" y="577"/>
                  <a:pt x="250" y="586"/>
                  <a:pt x="278" y="590"/>
                </a:cubicBezTo>
                <a:cubicBezTo>
                  <a:pt x="279" y="590"/>
                  <a:pt x="279" y="590"/>
                  <a:pt x="279" y="590"/>
                </a:cubicBezTo>
                <a:cubicBezTo>
                  <a:pt x="270" y="644"/>
                  <a:pt x="270" y="644"/>
                  <a:pt x="270" y="644"/>
                </a:cubicBezTo>
                <a:cubicBezTo>
                  <a:pt x="304" y="649"/>
                  <a:pt x="338" y="649"/>
                  <a:pt x="371" y="643"/>
                </a:cubicBezTo>
                <a:cubicBezTo>
                  <a:pt x="363" y="590"/>
                  <a:pt x="363" y="590"/>
                  <a:pt x="363" y="590"/>
                </a:cubicBezTo>
                <a:cubicBezTo>
                  <a:pt x="391" y="585"/>
                  <a:pt x="418" y="576"/>
                  <a:pt x="442" y="563"/>
                </a:cubicBezTo>
                <a:cubicBezTo>
                  <a:pt x="467" y="612"/>
                  <a:pt x="467" y="612"/>
                  <a:pt x="467" y="612"/>
                </a:cubicBezTo>
                <a:cubicBezTo>
                  <a:pt x="498" y="596"/>
                  <a:pt x="525" y="576"/>
                  <a:pt x="549" y="552"/>
                </a:cubicBezTo>
                <a:cubicBezTo>
                  <a:pt x="510" y="514"/>
                  <a:pt x="510" y="514"/>
                  <a:pt x="510" y="514"/>
                </a:cubicBezTo>
                <a:cubicBezTo>
                  <a:pt x="530" y="494"/>
                  <a:pt x="547" y="471"/>
                  <a:pt x="559" y="445"/>
                </a:cubicBezTo>
                <a:lnTo>
                  <a:pt x="608" y="470"/>
                </a:lnTo>
                <a:close/>
                <a:moveTo>
                  <a:pt x="298" y="465"/>
                </a:moveTo>
                <a:cubicBezTo>
                  <a:pt x="220" y="453"/>
                  <a:pt x="167" y="380"/>
                  <a:pt x="179" y="303"/>
                </a:cubicBezTo>
                <a:cubicBezTo>
                  <a:pt x="191" y="225"/>
                  <a:pt x="264" y="172"/>
                  <a:pt x="341" y="184"/>
                </a:cubicBezTo>
                <a:cubicBezTo>
                  <a:pt x="418" y="196"/>
                  <a:pt x="472" y="269"/>
                  <a:pt x="460" y="346"/>
                </a:cubicBezTo>
                <a:cubicBezTo>
                  <a:pt x="448" y="423"/>
                  <a:pt x="375" y="477"/>
                  <a:pt x="298" y="4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49"/>
          <p:cNvSpPr/>
          <p:nvPr/>
        </p:nvSpPr>
        <p:spPr>
          <a:xfrm>
            <a:off x="7237146" y="2982199"/>
            <a:ext cx="365506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2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49"/>
          <p:cNvSpPr/>
          <p:nvPr/>
        </p:nvSpPr>
        <p:spPr>
          <a:xfrm>
            <a:off x="7172167" y="2336470"/>
            <a:ext cx="1319895" cy="860967"/>
          </a:xfrm>
          <a:custGeom>
            <a:avLst/>
            <a:gdLst/>
            <a:ahLst/>
            <a:cxnLst/>
            <a:rect l="l" t="t" r="r" b="b"/>
            <a:pathLst>
              <a:path w="4392" h="2867" extrusionOk="0">
                <a:moveTo>
                  <a:pt x="4392" y="553"/>
                </a:moveTo>
                <a:cubicBezTo>
                  <a:pt x="4392" y="2314"/>
                  <a:pt x="4392" y="2314"/>
                  <a:pt x="4392" y="2314"/>
                </a:cubicBezTo>
                <a:cubicBezTo>
                  <a:pt x="4392" y="2619"/>
                  <a:pt x="4144" y="2867"/>
                  <a:pt x="3839" y="2867"/>
                </a:cubicBezTo>
                <a:cubicBezTo>
                  <a:pt x="552" y="2867"/>
                  <a:pt x="552" y="2867"/>
                  <a:pt x="552" y="2867"/>
                </a:cubicBezTo>
                <a:cubicBezTo>
                  <a:pt x="247" y="2867"/>
                  <a:pt x="0" y="2619"/>
                  <a:pt x="0" y="2314"/>
                </a:cubicBezTo>
                <a:cubicBezTo>
                  <a:pt x="0" y="553"/>
                  <a:pt x="0" y="553"/>
                  <a:pt x="0" y="553"/>
                </a:cubicBezTo>
                <a:cubicBezTo>
                  <a:pt x="0" y="248"/>
                  <a:pt x="247" y="0"/>
                  <a:pt x="552" y="0"/>
                </a:cubicBezTo>
                <a:cubicBezTo>
                  <a:pt x="3839" y="0"/>
                  <a:pt x="3839" y="0"/>
                  <a:pt x="3839" y="0"/>
                </a:cubicBezTo>
                <a:cubicBezTo>
                  <a:pt x="4144" y="0"/>
                  <a:pt x="4392" y="248"/>
                  <a:pt x="4392" y="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49"/>
          <p:cNvSpPr/>
          <p:nvPr/>
        </p:nvSpPr>
        <p:spPr>
          <a:xfrm>
            <a:off x="7302125" y="2438000"/>
            <a:ext cx="247736" cy="251795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5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5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49"/>
          <p:cNvSpPr/>
          <p:nvPr/>
        </p:nvSpPr>
        <p:spPr>
          <a:xfrm>
            <a:off x="7387411" y="2486734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49"/>
          <p:cNvSpPr/>
          <p:nvPr/>
        </p:nvSpPr>
        <p:spPr>
          <a:xfrm>
            <a:off x="7346799" y="2563897"/>
            <a:ext cx="154324" cy="109653"/>
          </a:xfrm>
          <a:custGeom>
            <a:avLst/>
            <a:gdLst/>
            <a:ahLst/>
            <a:cxnLst/>
            <a:rect l="l" t="t" r="r" b="b"/>
            <a:pathLst>
              <a:path w="517" h="362" extrusionOk="0">
                <a:moveTo>
                  <a:pt x="517" y="254"/>
                </a:moveTo>
                <a:cubicBezTo>
                  <a:pt x="451" y="321"/>
                  <a:pt x="360" y="362"/>
                  <a:pt x="259" y="362"/>
                </a:cubicBezTo>
                <a:cubicBezTo>
                  <a:pt x="157" y="362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49"/>
          <p:cNvSpPr/>
          <p:nvPr/>
        </p:nvSpPr>
        <p:spPr>
          <a:xfrm>
            <a:off x="7667634" y="2470490"/>
            <a:ext cx="694463" cy="28428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2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49"/>
          <p:cNvSpPr/>
          <p:nvPr/>
        </p:nvSpPr>
        <p:spPr>
          <a:xfrm>
            <a:off x="7667634" y="2539530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2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7667634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49"/>
          <p:cNvSpPr/>
          <p:nvPr/>
        </p:nvSpPr>
        <p:spPr>
          <a:xfrm>
            <a:off x="7761042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10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10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49"/>
          <p:cNvSpPr/>
          <p:nvPr/>
        </p:nvSpPr>
        <p:spPr>
          <a:xfrm>
            <a:off x="7850388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10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7939735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8029081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49"/>
          <p:cNvSpPr/>
          <p:nvPr/>
        </p:nvSpPr>
        <p:spPr>
          <a:xfrm>
            <a:off x="7302125" y="2844119"/>
            <a:ext cx="247736" cy="247736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6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6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9"/>
          <p:cNvSpPr/>
          <p:nvPr/>
        </p:nvSpPr>
        <p:spPr>
          <a:xfrm>
            <a:off x="7387411" y="2892853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49"/>
          <p:cNvSpPr/>
          <p:nvPr/>
        </p:nvSpPr>
        <p:spPr>
          <a:xfrm>
            <a:off x="7346799" y="2970016"/>
            <a:ext cx="154324" cy="109651"/>
          </a:xfrm>
          <a:custGeom>
            <a:avLst/>
            <a:gdLst/>
            <a:ahLst/>
            <a:cxnLst/>
            <a:rect l="l" t="t" r="r" b="b"/>
            <a:pathLst>
              <a:path w="517" h="363" extrusionOk="0">
                <a:moveTo>
                  <a:pt x="517" y="254"/>
                </a:moveTo>
                <a:cubicBezTo>
                  <a:pt x="451" y="321"/>
                  <a:pt x="360" y="363"/>
                  <a:pt x="259" y="363"/>
                </a:cubicBezTo>
                <a:cubicBezTo>
                  <a:pt x="157" y="363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49"/>
          <p:cNvSpPr/>
          <p:nvPr/>
        </p:nvSpPr>
        <p:spPr>
          <a:xfrm>
            <a:off x="7667634" y="2872547"/>
            <a:ext cx="694463" cy="32489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3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9"/>
          <p:cNvSpPr/>
          <p:nvPr/>
        </p:nvSpPr>
        <p:spPr>
          <a:xfrm>
            <a:off x="7667634" y="2945648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3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9"/>
          <p:cNvSpPr/>
          <p:nvPr/>
        </p:nvSpPr>
        <p:spPr>
          <a:xfrm>
            <a:off x="7667634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49"/>
          <p:cNvSpPr/>
          <p:nvPr/>
        </p:nvSpPr>
        <p:spPr>
          <a:xfrm>
            <a:off x="7761042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9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9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49"/>
          <p:cNvSpPr/>
          <p:nvPr/>
        </p:nvSpPr>
        <p:spPr>
          <a:xfrm>
            <a:off x="7850388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9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49"/>
          <p:cNvSpPr/>
          <p:nvPr/>
        </p:nvSpPr>
        <p:spPr>
          <a:xfrm>
            <a:off x="7939735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49"/>
          <p:cNvSpPr/>
          <p:nvPr/>
        </p:nvSpPr>
        <p:spPr>
          <a:xfrm>
            <a:off x="8029081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49"/>
          <p:cNvSpPr/>
          <p:nvPr/>
        </p:nvSpPr>
        <p:spPr>
          <a:xfrm>
            <a:off x="7229024" y="2762895"/>
            <a:ext cx="1218300" cy="0"/>
          </a:xfrm>
          <a:prstGeom prst="rect">
            <a:avLst/>
          </a:prstGeom>
          <a:solidFill>
            <a:srgbClr val="B0E0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49"/>
          <p:cNvSpPr/>
          <p:nvPr/>
        </p:nvSpPr>
        <p:spPr>
          <a:xfrm>
            <a:off x="6205599" y="1256195"/>
            <a:ext cx="1497974" cy="977429"/>
          </a:xfrm>
          <a:custGeom>
            <a:avLst/>
            <a:gdLst/>
            <a:ahLst/>
            <a:cxnLst/>
            <a:rect l="l" t="t" r="r" b="b"/>
            <a:pathLst>
              <a:path w="4918" h="3209" extrusionOk="0">
                <a:moveTo>
                  <a:pt x="4918" y="619"/>
                </a:moveTo>
                <a:cubicBezTo>
                  <a:pt x="4918" y="2591"/>
                  <a:pt x="4918" y="2591"/>
                  <a:pt x="4918" y="2591"/>
                </a:cubicBezTo>
                <a:cubicBezTo>
                  <a:pt x="4918" y="2932"/>
                  <a:pt x="4641" y="3209"/>
                  <a:pt x="4299" y="3209"/>
                </a:cubicBezTo>
                <a:cubicBezTo>
                  <a:pt x="619" y="3209"/>
                  <a:pt x="619" y="3209"/>
                  <a:pt x="619" y="3209"/>
                </a:cubicBezTo>
                <a:cubicBezTo>
                  <a:pt x="277" y="3209"/>
                  <a:pt x="0" y="2932"/>
                  <a:pt x="0" y="259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49"/>
          <p:cNvSpPr/>
          <p:nvPr/>
        </p:nvSpPr>
        <p:spPr>
          <a:xfrm>
            <a:off x="6205599" y="3457358"/>
            <a:ext cx="1497974" cy="557095"/>
          </a:xfrm>
          <a:custGeom>
            <a:avLst/>
            <a:gdLst/>
            <a:ahLst/>
            <a:cxnLst/>
            <a:rect l="l" t="t" r="r" b="b"/>
            <a:pathLst>
              <a:path w="4918" h="1829" extrusionOk="0">
                <a:moveTo>
                  <a:pt x="4918" y="618"/>
                </a:moveTo>
                <a:cubicBezTo>
                  <a:pt x="4918" y="1211"/>
                  <a:pt x="4918" y="1211"/>
                  <a:pt x="4918" y="1211"/>
                </a:cubicBezTo>
                <a:cubicBezTo>
                  <a:pt x="4918" y="1552"/>
                  <a:pt x="4641" y="1829"/>
                  <a:pt x="4299" y="1829"/>
                </a:cubicBezTo>
                <a:cubicBezTo>
                  <a:pt x="619" y="1829"/>
                  <a:pt x="619" y="1829"/>
                  <a:pt x="619" y="1829"/>
                </a:cubicBezTo>
                <a:cubicBezTo>
                  <a:pt x="277" y="1829"/>
                  <a:pt x="0" y="1552"/>
                  <a:pt x="0" y="1211"/>
                </a:cubicBezTo>
                <a:cubicBezTo>
                  <a:pt x="0" y="618"/>
                  <a:pt x="0" y="618"/>
                  <a:pt x="0" y="618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49"/>
          <p:cNvSpPr/>
          <p:nvPr/>
        </p:nvSpPr>
        <p:spPr>
          <a:xfrm>
            <a:off x="5913192" y="2502979"/>
            <a:ext cx="792239" cy="364216"/>
          </a:xfrm>
          <a:custGeom>
            <a:avLst/>
            <a:gdLst/>
            <a:ahLst/>
            <a:cxnLst/>
            <a:rect l="l" t="t" r="r" b="b"/>
            <a:pathLst>
              <a:path w="2601" h="1237" extrusionOk="0">
                <a:moveTo>
                  <a:pt x="1983" y="1237"/>
                </a:moveTo>
                <a:cubicBezTo>
                  <a:pt x="619" y="1237"/>
                  <a:pt x="619" y="1237"/>
                  <a:pt x="619" y="1237"/>
                </a:cubicBezTo>
                <a:cubicBezTo>
                  <a:pt x="277" y="1237"/>
                  <a:pt x="0" y="960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1983" y="0"/>
                  <a:pt x="1983" y="0"/>
                  <a:pt x="1983" y="0"/>
                </a:cubicBezTo>
                <a:cubicBezTo>
                  <a:pt x="2324" y="0"/>
                  <a:pt x="2601" y="277"/>
                  <a:pt x="2601" y="619"/>
                </a:cubicBezTo>
                <a:cubicBezTo>
                  <a:pt x="2601" y="960"/>
                  <a:pt x="2324" y="1237"/>
                  <a:pt x="1983" y="12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49"/>
          <p:cNvSpPr/>
          <p:nvPr/>
        </p:nvSpPr>
        <p:spPr>
          <a:xfrm>
            <a:off x="5941621" y="2531407"/>
            <a:ext cx="314641" cy="314641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517" y="0"/>
                </a:moveTo>
                <a:cubicBezTo>
                  <a:pt x="517" y="0"/>
                  <a:pt x="517" y="0"/>
                  <a:pt x="517" y="0"/>
                </a:cubicBezTo>
                <a:cubicBezTo>
                  <a:pt x="231" y="0"/>
                  <a:pt x="0" y="231"/>
                  <a:pt x="0" y="517"/>
                </a:cubicBezTo>
                <a:cubicBezTo>
                  <a:pt x="0" y="802"/>
                  <a:pt x="231" y="1033"/>
                  <a:pt x="517" y="1033"/>
                </a:cubicBezTo>
                <a:cubicBezTo>
                  <a:pt x="802" y="1033"/>
                  <a:pt x="1033" y="802"/>
                  <a:pt x="1033" y="517"/>
                </a:cubicBezTo>
                <a:cubicBezTo>
                  <a:pt x="1033" y="231"/>
                  <a:pt x="802" y="0"/>
                  <a:pt x="5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49"/>
          <p:cNvSpPr/>
          <p:nvPr/>
        </p:nvSpPr>
        <p:spPr>
          <a:xfrm>
            <a:off x="6741679" y="2019698"/>
            <a:ext cx="407541" cy="407846"/>
          </a:xfrm>
          <a:custGeom>
            <a:avLst/>
            <a:gdLst/>
            <a:ahLst/>
            <a:cxnLst/>
            <a:rect l="l" t="t" r="r" b="b"/>
            <a:pathLst>
              <a:path w="1338" h="1339" extrusionOk="0">
                <a:moveTo>
                  <a:pt x="1338" y="669"/>
                </a:moveTo>
                <a:cubicBezTo>
                  <a:pt x="1338" y="853"/>
                  <a:pt x="1265" y="1018"/>
                  <a:pt x="1146" y="1139"/>
                </a:cubicBezTo>
                <a:cubicBezTo>
                  <a:pt x="1025" y="1262"/>
                  <a:pt x="856" y="1339"/>
                  <a:pt x="669" y="1339"/>
                </a:cubicBezTo>
                <a:cubicBezTo>
                  <a:pt x="483" y="1339"/>
                  <a:pt x="314" y="1262"/>
                  <a:pt x="193" y="1139"/>
                </a:cubicBezTo>
                <a:cubicBezTo>
                  <a:pt x="74" y="1018"/>
                  <a:pt x="0" y="853"/>
                  <a:pt x="0" y="669"/>
                </a:cubicBezTo>
                <a:cubicBezTo>
                  <a:pt x="0" y="300"/>
                  <a:pt x="300" y="0"/>
                  <a:pt x="669" y="0"/>
                </a:cubicBezTo>
                <a:cubicBezTo>
                  <a:pt x="1039" y="0"/>
                  <a:pt x="1338" y="300"/>
                  <a:pt x="1338" y="6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49"/>
          <p:cNvSpPr/>
          <p:nvPr/>
        </p:nvSpPr>
        <p:spPr>
          <a:xfrm>
            <a:off x="6883821" y="2096860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49"/>
          <p:cNvSpPr/>
          <p:nvPr/>
        </p:nvSpPr>
        <p:spPr>
          <a:xfrm>
            <a:off x="6818842" y="2226818"/>
            <a:ext cx="253723" cy="172244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833" y="410"/>
                </a:moveTo>
                <a:cubicBezTo>
                  <a:pt x="727" y="518"/>
                  <a:pt x="579" y="585"/>
                  <a:pt x="416" y="585"/>
                </a:cubicBezTo>
                <a:cubicBezTo>
                  <a:pt x="253" y="585"/>
                  <a:pt x="106" y="518"/>
                  <a:pt x="0" y="410"/>
                </a:cubicBezTo>
                <a:cubicBezTo>
                  <a:pt x="3" y="183"/>
                  <a:pt x="188" y="0"/>
                  <a:pt x="416" y="0"/>
                </a:cubicBezTo>
                <a:cubicBezTo>
                  <a:pt x="644" y="0"/>
                  <a:pt x="829" y="183"/>
                  <a:pt x="833" y="4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49"/>
          <p:cNvSpPr/>
          <p:nvPr/>
        </p:nvSpPr>
        <p:spPr>
          <a:xfrm>
            <a:off x="6542679" y="1706986"/>
            <a:ext cx="809296" cy="36216"/>
          </a:xfrm>
          <a:custGeom>
            <a:avLst/>
            <a:gdLst/>
            <a:ahLst/>
            <a:cxnLst/>
            <a:rect l="l" t="t" r="r" b="b"/>
            <a:pathLst>
              <a:path w="2657" h="123" extrusionOk="0">
                <a:moveTo>
                  <a:pt x="2652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652" y="0"/>
                  <a:pt x="2652" y="0"/>
                  <a:pt x="2652" y="0"/>
                </a:cubicBezTo>
                <a:cubicBezTo>
                  <a:pt x="2654" y="0"/>
                  <a:pt x="2657" y="2"/>
                  <a:pt x="2657" y="5"/>
                </a:cubicBezTo>
                <a:cubicBezTo>
                  <a:pt x="2657" y="118"/>
                  <a:pt x="2657" y="118"/>
                  <a:pt x="2657" y="118"/>
                </a:cubicBezTo>
                <a:cubicBezTo>
                  <a:pt x="2657" y="121"/>
                  <a:pt x="2654" y="123"/>
                  <a:pt x="2652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49"/>
          <p:cNvSpPr/>
          <p:nvPr/>
        </p:nvSpPr>
        <p:spPr>
          <a:xfrm>
            <a:off x="6684822" y="1820700"/>
            <a:ext cx="526332" cy="36216"/>
          </a:xfrm>
          <a:custGeom>
            <a:avLst/>
            <a:gdLst/>
            <a:ahLst/>
            <a:cxnLst/>
            <a:rect l="l" t="t" r="r" b="b"/>
            <a:pathLst>
              <a:path w="1728" h="123" extrusionOk="0">
                <a:moveTo>
                  <a:pt x="1724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1724" y="0"/>
                  <a:pt x="1724" y="0"/>
                  <a:pt x="1724" y="0"/>
                </a:cubicBezTo>
                <a:cubicBezTo>
                  <a:pt x="1726" y="0"/>
                  <a:pt x="1728" y="3"/>
                  <a:pt x="1728" y="5"/>
                </a:cubicBezTo>
                <a:cubicBezTo>
                  <a:pt x="1728" y="118"/>
                  <a:pt x="1728" y="118"/>
                  <a:pt x="1728" y="118"/>
                </a:cubicBezTo>
                <a:cubicBezTo>
                  <a:pt x="1728" y="121"/>
                  <a:pt x="1726" y="123"/>
                  <a:pt x="1724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49"/>
          <p:cNvSpPr/>
          <p:nvPr/>
        </p:nvSpPr>
        <p:spPr>
          <a:xfrm>
            <a:off x="5799479" y="3400501"/>
            <a:ext cx="424598" cy="498614"/>
          </a:xfrm>
          <a:custGeom>
            <a:avLst/>
            <a:gdLst/>
            <a:ahLst/>
            <a:cxnLst/>
            <a:rect l="l" t="t" r="r" b="b"/>
            <a:pathLst>
              <a:path w="1394" h="1637" extrusionOk="0">
                <a:moveTo>
                  <a:pt x="1348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9"/>
                </a:cubicBezTo>
                <a:cubicBezTo>
                  <a:pt x="0" y="1018"/>
                  <a:pt x="0" y="1018"/>
                  <a:pt x="0" y="1018"/>
                </a:cubicBezTo>
                <a:cubicBezTo>
                  <a:pt x="0" y="1360"/>
                  <a:pt x="277" y="1637"/>
                  <a:pt x="619" y="1637"/>
                </a:cubicBezTo>
                <a:cubicBezTo>
                  <a:pt x="1394" y="1637"/>
                  <a:pt x="1394" y="1637"/>
                  <a:pt x="1394" y="1637"/>
                </a:cubicBezTo>
                <a:cubicBezTo>
                  <a:pt x="1364" y="1565"/>
                  <a:pt x="1348" y="1486"/>
                  <a:pt x="1348" y="1404"/>
                </a:cubicBezTo>
                <a:cubicBezTo>
                  <a:pt x="1348" y="0"/>
                  <a:pt x="1348" y="0"/>
                  <a:pt x="1348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49"/>
          <p:cNvSpPr/>
          <p:nvPr/>
        </p:nvSpPr>
        <p:spPr>
          <a:xfrm>
            <a:off x="6205599" y="3400501"/>
            <a:ext cx="1265267" cy="498614"/>
          </a:xfrm>
          <a:custGeom>
            <a:avLst/>
            <a:gdLst/>
            <a:ahLst/>
            <a:cxnLst/>
            <a:rect l="l" t="t" r="r" b="b"/>
            <a:pathLst>
              <a:path w="4154" h="1637" extrusionOk="0">
                <a:moveTo>
                  <a:pt x="370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04"/>
                  <a:pt x="0" y="1404"/>
                  <a:pt x="0" y="1404"/>
                </a:cubicBezTo>
                <a:cubicBezTo>
                  <a:pt x="0" y="1486"/>
                  <a:pt x="16" y="1565"/>
                  <a:pt x="46" y="1637"/>
                </a:cubicBezTo>
                <a:cubicBezTo>
                  <a:pt x="46" y="1637"/>
                  <a:pt x="46" y="1637"/>
                  <a:pt x="46" y="1637"/>
                </a:cubicBezTo>
                <a:cubicBezTo>
                  <a:pt x="16" y="1565"/>
                  <a:pt x="0" y="1486"/>
                  <a:pt x="0" y="1404"/>
                </a:cubicBezTo>
                <a:cubicBezTo>
                  <a:pt x="0" y="811"/>
                  <a:pt x="0" y="811"/>
                  <a:pt x="0" y="811"/>
                </a:cubicBezTo>
                <a:cubicBezTo>
                  <a:pt x="0" y="470"/>
                  <a:pt x="277" y="193"/>
                  <a:pt x="619" y="193"/>
                </a:cubicBezTo>
                <a:cubicBezTo>
                  <a:pt x="4154" y="193"/>
                  <a:pt x="4154" y="193"/>
                  <a:pt x="4154" y="193"/>
                </a:cubicBezTo>
                <a:cubicBezTo>
                  <a:pt x="4042" y="74"/>
                  <a:pt x="3882" y="0"/>
                  <a:pt x="3706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49"/>
          <p:cNvSpPr/>
          <p:nvPr/>
        </p:nvSpPr>
        <p:spPr>
          <a:xfrm>
            <a:off x="6205599" y="3457358"/>
            <a:ext cx="1317352" cy="439828"/>
          </a:xfrm>
          <a:custGeom>
            <a:avLst/>
            <a:gdLst/>
            <a:ahLst/>
            <a:cxnLst/>
            <a:rect l="l" t="t" r="r" b="b"/>
            <a:pathLst>
              <a:path w="4325" h="1444" extrusionOk="0">
                <a:moveTo>
                  <a:pt x="4154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8"/>
                </a:cubicBezTo>
                <a:cubicBezTo>
                  <a:pt x="0" y="1211"/>
                  <a:pt x="0" y="1211"/>
                  <a:pt x="0" y="1211"/>
                </a:cubicBezTo>
                <a:cubicBezTo>
                  <a:pt x="0" y="1293"/>
                  <a:pt x="16" y="1372"/>
                  <a:pt x="46" y="1444"/>
                </a:cubicBezTo>
                <a:cubicBezTo>
                  <a:pt x="3706" y="1444"/>
                  <a:pt x="3706" y="1444"/>
                  <a:pt x="3706" y="1444"/>
                </a:cubicBezTo>
                <a:cubicBezTo>
                  <a:pt x="4047" y="1444"/>
                  <a:pt x="4325" y="1167"/>
                  <a:pt x="4325" y="825"/>
                </a:cubicBezTo>
                <a:cubicBezTo>
                  <a:pt x="4325" y="426"/>
                  <a:pt x="4325" y="426"/>
                  <a:pt x="4325" y="426"/>
                </a:cubicBezTo>
                <a:cubicBezTo>
                  <a:pt x="4325" y="261"/>
                  <a:pt x="4260" y="111"/>
                  <a:pt x="4154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49"/>
          <p:cNvSpPr/>
          <p:nvPr/>
        </p:nvSpPr>
        <p:spPr>
          <a:xfrm>
            <a:off x="5693887" y="3274605"/>
            <a:ext cx="1727634" cy="498614"/>
          </a:xfrm>
          <a:custGeom>
            <a:avLst/>
            <a:gdLst/>
            <a:ahLst/>
            <a:cxnLst/>
            <a:rect l="l" t="t" r="r" b="b"/>
            <a:pathLst>
              <a:path w="5672" h="1637" extrusionOk="0">
                <a:moveTo>
                  <a:pt x="5672" y="619"/>
                </a:moveTo>
                <a:cubicBezTo>
                  <a:pt x="5672" y="1018"/>
                  <a:pt x="5672" y="1018"/>
                  <a:pt x="5672" y="1018"/>
                </a:cubicBezTo>
                <a:cubicBezTo>
                  <a:pt x="5672" y="1360"/>
                  <a:pt x="5395" y="1637"/>
                  <a:pt x="5054" y="1637"/>
                </a:cubicBezTo>
                <a:cubicBezTo>
                  <a:pt x="618" y="1637"/>
                  <a:pt x="618" y="1637"/>
                  <a:pt x="618" y="1637"/>
                </a:cubicBezTo>
                <a:cubicBezTo>
                  <a:pt x="277" y="1637"/>
                  <a:pt x="0" y="1360"/>
                  <a:pt x="0" y="1018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8" y="0"/>
                </a:cubicBezTo>
                <a:cubicBezTo>
                  <a:pt x="5054" y="0"/>
                  <a:pt x="5054" y="0"/>
                  <a:pt x="5054" y="0"/>
                </a:cubicBezTo>
                <a:cubicBezTo>
                  <a:pt x="5395" y="0"/>
                  <a:pt x="5672" y="277"/>
                  <a:pt x="5672" y="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49"/>
          <p:cNvSpPr/>
          <p:nvPr/>
        </p:nvSpPr>
        <p:spPr>
          <a:xfrm>
            <a:off x="5746683" y="3323339"/>
            <a:ext cx="449879" cy="402363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49"/>
          <p:cNvSpPr/>
          <p:nvPr/>
        </p:nvSpPr>
        <p:spPr>
          <a:xfrm>
            <a:off x="5791356" y="3461419"/>
            <a:ext cx="352147" cy="164783"/>
          </a:xfrm>
          <a:custGeom>
            <a:avLst/>
            <a:gdLst/>
            <a:ahLst/>
            <a:cxnLst/>
            <a:rect l="l" t="t" r="r" b="b"/>
            <a:pathLst>
              <a:path w="1196" h="541" extrusionOk="0">
                <a:moveTo>
                  <a:pt x="1165" y="450"/>
                </a:moveTo>
                <a:cubicBezTo>
                  <a:pt x="866" y="46"/>
                  <a:pt x="866" y="46"/>
                  <a:pt x="866" y="46"/>
                </a:cubicBezTo>
                <a:cubicBezTo>
                  <a:pt x="832" y="0"/>
                  <a:pt x="733" y="0"/>
                  <a:pt x="698" y="46"/>
                </a:cubicBezTo>
                <a:cubicBezTo>
                  <a:pt x="486" y="333"/>
                  <a:pt x="486" y="333"/>
                  <a:pt x="486" y="333"/>
                </a:cubicBezTo>
                <a:cubicBezTo>
                  <a:pt x="369" y="175"/>
                  <a:pt x="369" y="175"/>
                  <a:pt x="369" y="175"/>
                </a:cubicBezTo>
                <a:cubicBezTo>
                  <a:pt x="343" y="140"/>
                  <a:pt x="270" y="140"/>
                  <a:pt x="244" y="175"/>
                </a:cubicBezTo>
                <a:cubicBezTo>
                  <a:pt x="23" y="474"/>
                  <a:pt x="23" y="474"/>
                  <a:pt x="23" y="474"/>
                </a:cubicBezTo>
                <a:cubicBezTo>
                  <a:pt x="0" y="505"/>
                  <a:pt x="33" y="541"/>
                  <a:pt x="85" y="541"/>
                </a:cubicBezTo>
                <a:cubicBezTo>
                  <a:pt x="483" y="541"/>
                  <a:pt x="483" y="541"/>
                  <a:pt x="483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1081" y="541"/>
                  <a:pt x="1081" y="541"/>
                  <a:pt x="1081" y="541"/>
                </a:cubicBezTo>
                <a:cubicBezTo>
                  <a:pt x="1151" y="541"/>
                  <a:pt x="1196" y="492"/>
                  <a:pt x="1165" y="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9"/>
          <p:cNvSpPr/>
          <p:nvPr/>
        </p:nvSpPr>
        <p:spPr>
          <a:xfrm>
            <a:off x="589288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49"/>
          <p:cNvSpPr/>
          <p:nvPr/>
        </p:nvSpPr>
        <p:spPr>
          <a:xfrm>
            <a:off x="6274640" y="3457358"/>
            <a:ext cx="589686" cy="32418"/>
          </a:xfrm>
          <a:custGeom>
            <a:avLst/>
            <a:gdLst/>
            <a:ahLst/>
            <a:cxnLst/>
            <a:rect l="l" t="t" r="r" b="b"/>
            <a:pathLst>
              <a:path w="1936" h="103" extrusionOk="0">
                <a:moveTo>
                  <a:pt x="1931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1931" y="0"/>
                  <a:pt x="1931" y="0"/>
                  <a:pt x="1931" y="0"/>
                </a:cubicBezTo>
                <a:cubicBezTo>
                  <a:pt x="1933" y="0"/>
                  <a:pt x="1936" y="2"/>
                  <a:pt x="1936" y="4"/>
                </a:cubicBezTo>
                <a:cubicBezTo>
                  <a:pt x="1936" y="98"/>
                  <a:pt x="1936" y="98"/>
                  <a:pt x="1936" y="98"/>
                </a:cubicBezTo>
                <a:cubicBezTo>
                  <a:pt x="1936" y="101"/>
                  <a:pt x="1933" y="103"/>
                  <a:pt x="193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9"/>
          <p:cNvSpPr/>
          <p:nvPr/>
        </p:nvSpPr>
        <p:spPr>
          <a:xfrm>
            <a:off x="6274640" y="3554826"/>
            <a:ext cx="351497" cy="32418"/>
          </a:xfrm>
          <a:custGeom>
            <a:avLst/>
            <a:gdLst/>
            <a:ahLst/>
            <a:cxnLst/>
            <a:rect l="l" t="t" r="r" b="b"/>
            <a:pathLst>
              <a:path w="1154" h="103" extrusionOk="0">
                <a:moveTo>
                  <a:pt x="1149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1149" y="0"/>
                  <a:pt x="1149" y="0"/>
                  <a:pt x="1149" y="0"/>
                </a:cubicBezTo>
                <a:cubicBezTo>
                  <a:pt x="1152" y="0"/>
                  <a:pt x="1154" y="2"/>
                  <a:pt x="1154" y="5"/>
                </a:cubicBezTo>
                <a:cubicBezTo>
                  <a:pt x="1154" y="98"/>
                  <a:pt x="1154" y="98"/>
                  <a:pt x="1154" y="98"/>
                </a:cubicBezTo>
                <a:cubicBezTo>
                  <a:pt x="1154" y="101"/>
                  <a:pt x="1152" y="103"/>
                  <a:pt x="1149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49"/>
          <p:cNvSpPr/>
          <p:nvPr/>
        </p:nvSpPr>
        <p:spPr>
          <a:xfrm>
            <a:off x="710312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49"/>
          <p:cNvSpPr/>
          <p:nvPr/>
        </p:nvSpPr>
        <p:spPr>
          <a:xfrm>
            <a:off x="6205599" y="1256195"/>
            <a:ext cx="1497974" cy="215954"/>
          </a:xfrm>
          <a:custGeom>
            <a:avLst/>
            <a:gdLst/>
            <a:ahLst/>
            <a:cxnLst/>
            <a:rect l="l" t="t" r="r" b="b"/>
            <a:pathLst>
              <a:path w="4918" h="709" extrusionOk="0">
                <a:moveTo>
                  <a:pt x="4918" y="619"/>
                </a:moveTo>
                <a:cubicBezTo>
                  <a:pt x="4918" y="709"/>
                  <a:pt x="4918" y="709"/>
                  <a:pt x="4918" y="709"/>
                </a:cubicBezTo>
                <a:cubicBezTo>
                  <a:pt x="0" y="709"/>
                  <a:pt x="0" y="709"/>
                  <a:pt x="0" y="709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49"/>
          <p:cNvSpPr/>
          <p:nvPr/>
        </p:nvSpPr>
        <p:spPr>
          <a:xfrm>
            <a:off x="7968163" y="1970964"/>
            <a:ext cx="686850" cy="312814"/>
          </a:xfrm>
          <a:custGeom>
            <a:avLst/>
            <a:gdLst/>
            <a:ahLst/>
            <a:cxnLst/>
            <a:rect l="l" t="t" r="r" b="b"/>
            <a:pathLst>
              <a:path w="2255" h="1027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3"/>
                </a:cubicBezTo>
                <a:cubicBezTo>
                  <a:pt x="0" y="513"/>
                  <a:pt x="0" y="513"/>
                  <a:pt x="0" y="513"/>
                </a:cubicBezTo>
                <a:cubicBezTo>
                  <a:pt x="0" y="797"/>
                  <a:pt x="230" y="1027"/>
                  <a:pt x="514" y="1027"/>
                </a:cubicBezTo>
                <a:cubicBezTo>
                  <a:pt x="1741" y="1027"/>
                  <a:pt x="1741" y="1027"/>
                  <a:pt x="1741" y="1027"/>
                </a:cubicBezTo>
                <a:cubicBezTo>
                  <a:pt x="2025" y="1027"/>
                  <a:pt x="2255" y="797"/>
                  <a:pt x="2255" y="513"/>
                </a:cubicBezTo>
                <a:cubicBezTo>
                  <a:pt x="2255" y="513"/>
                  <a:pt x="2255" y="513"/>
                  <a:pt x="2255" y="513"/>
                </a:cubicBezTo>
                <a:cubicBezTo>
                  <a:pt x="2255" y="230"/>
                  <a:pt x="2025" y="0"/>
                  <a:pt x="1741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49"/>
          <p:cNvSpPr/>
          <p:nvPr/>
        </p:nvSpPr>
        <p:spPr>
          <a:xfrm>
            <a:off x="7813837" y="1841006"/>
            <a:ext cx="686850" cy="313119"/>
          </a:xfrm>
          <a:custGeom>
            <a:avLst/>
            <a:gdLst/>
            <a:ahLst/>
            <a:cxnLst/>
            <a:rect l="l" t="t" r="r" b="b"/>
            <a:pathLst>
              <a:path w="2255" h="1028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4"/>
                </a:cubicBezTo>
                <a:cubicBezTo>
                  <a:pt x="0" y="797"/>
                  <a:pt x="230" y="1028"/>
                  <a:pt x="514" y="1028"/>
                </a:cubicBezTo>
                <a:cubicBezTo>
                  <a:pt x="1741" y="1028"/>
                  <a:pt x="1741" y="1028"/>
                  <a:pt x="1741" y="1028"/>
                </a:cubicBezTo>
                <a:cubicBezTo>
                  <a:pt x="2025" y="1028"/>
                  <a:pt x="2255" y="797"/>
                  <a:pt x="2255" y="514"/>
                </a:cubicBezTo>
                <a:cubicBezTo>
                  <a:pt x="2255" y="230"/>
                  <a:pt x="2025" y="0"/>
                  <a:pt x="17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49"/>
          <p:cNvSpPr/>
          <p:nvPr/>
        </p:nvSpPr>
        <p:spPr>
          <a:xfrm>
            <a:off x="7964102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0" y="15"/>
                </a:moveTo>
                <a:lnTo>
                  <a:pt x="28" y="0"/>
                </a:lnTo>
                <a:lnTo>
                  <a:pt x="28" y="5"/>
                </a:lnTo>
                <a:lnTo>
                  <a:pt x="4" y="16"/>
                </a:lnTo>
                <a:lnTo>
                  <a:pt x="4" y="16"/>
                </a:lnTo>
                <a:lnTo>
                  <a:pt x="28" y="28"/>
                </a:lnTo>
                <a:lnTo>
                  <a:pt x="28" y="32"/>
                </a:lnTo>
                <a:lnTo>
                  <a:pt x="0" y="18"/>
                </a:lnTo>
                <a:lnTo>
                  <a:pt x="0" y="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9"/>
          <p:cNvSpPr/>
          <p:nvPr/>
        </p:nvSpPr>
        <p:spPr>
          <a:xfrm>
            <a:off x="8094061" y="1914107"/>
            <a:ext cx="85285" cy="178692"/>
          </a:xfrm>
          <a:custGeom>
            <a:avLst/>
            <a:gdLst/>
            <a:ahLst/>
            <a:cxnLst/>
            <a:rect l="l" t="t" r="r" b="b"/>
            <a:pathLst>
              <a:path w="21" h="44" extrusionOk="0">
                <a:moveTo>
                  <a:pt x="0" y="44"/>
                </a:moveTo>
                <a:lnTo>
                  <a:pt x="16" y="0"/>
                </a:lnTo>
                <a:lnTo>
                  <a:pt x="21" y="0"/>
                </a:lnTo>
                <a:lnTo>
                  <a:pt x="4" y="44"/>
                </a:lnTo>
                <a:lnTo>
                  <a:pt x="0" y="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49"/>
          <p:cNvSpPr/>
          <p:nvPr/>
        </p:nvSpPr>
        <p:spPr>
          <a:xfrm>
            <a:off x="8191530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28" y="18"/>
                </a:moveTo>
                <a:lnTo>
                  <a:pt x="0" y="32"/>
                </a:lnTo>
                <a:lnTo>
                  <a:pt x="0" y="28"/>
                </a:lnTo>
                <a:lnTo>
                  <a:pt x="24" y="16"/>
                </a:lnTo>
                <a:lnTo>
                  <a:pt x="24" y="16"/>
                </a:lnTo>
                <a:lnTo>
                  <a:pt x="0" y="5"/>
                </a:lnTo>
                <a:lnTo>
                  <a:pt x="0" y="0"/>
                </a:lnTo>
                <a:lnTo>
                  <a:pt x="28" y="15"/>
                </a:lnTo>
                <a:lnTo>
                  <a:pt x="28" y="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49"/>
          <p:cNvSpPr/>
          <p:nvPr/>
        </p:nvSpPr>
        <p:spPr>
          <a:xfrm>
            <a:off x="7553920" y="3489847"/>
            <a:ext cx="415765" cy="402363"/>
          </a:xfrm>
          <a:custGeom>
            <a:avLst/>
            <a:gdLst/>
            <a:ahLst/>
            <a:cxnLst/>
            <a:rect l="l" t="t" r="r" b="b"/>
            <a:pathLst>
              <a:path w="1365" h="1321" extrusionOk="0">
                <a:moveTo>
                  <a:pt x="865" y="0"/>
                </a:moveTo>
                <a:cubicBezTo>
                  <a:pt x="500" y="0"/>
                  <a:pt x="500" y="0"/>
                  <a:pt x="500" y="0"/>
                </a:cubicBezTo>
                <a:cubicBezTo>
                  <a:pt x="224" y="0"/>
                  <a:pt x="0" y="224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8"/>
                  <a:pt x="224" y="1321"/>
                  <a:pt x="500" y="1321"/>
                </a:cubicBezTo>
                <a:cubicBezTo>
                  <a:pt x="865" y="1321"/>
                  <a:pt x="865" y="1321"/>
                  <a:pt x="865" y="1321"/>
                </a:cubicBezTo>
                <a:cubicBezTo>
                  <a:pt x="1141" y="1321"/>
                  <a:pt x="1365" y="1098"/>
                  <a:pt x="1365" y="822"/>
                </a:cubicBezTo>
                <a:cubicBezTo>
                  <a:pt x="1365" y="499"/>
                  <a:pt x="1365" y="499"/>
                  <a:pt x="1365" y="499"/>
                </a:cubicBezTo>
                <a:cubicBezTo>
                  <a:pt x="1365" y="224"/>
                  <a:pt x="1141" y="0"/>
                  <a:pt x="8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49"/>
          <p:cNvSpPr/>
          <p:nvPr/>
        </p:nvSpPr>
        <p:spPr>
          <a:xfrm>
            <a:off x="7655450" y="3603561"/>
            <a:ext cx="217782" cy="163706"/>
          </a:xfrm>
          <a:custGeom>
            <a:avLst/>
            <a:gdLst/>
            <a:ahLst/>
            <a:cxnLst/>
            <a:rect l="l" t="t" r="r" b="b"/>
            <a:pathLst>
              <a:path w="715" h="556" extrusionOk="0">
                <a:moveTo>
                  <a:pt x="685" y="313"/>
                </a:moveTo>
                <a:cubicBezTo>
                  <a:pt x="44" y="548"/>
                  <a:pt x="44" y="548"/>
                  <a:pt x="44" y="548"/>
                </a:cubicBezTo>
                <a:cubicBezTo>
                  <a:pt x="22" y="556"/>
                  <a:pt x="0" y="538"/>
                  <a:pt x="0" y="512"/>
                </a:cubicBezTo>
                <a:cubicBezTo>
                  <a:pt x="0" y="337"/>
                  <a:pt x="0" y="337"/>
                  <a:pt x="0" y="337"/>
                </a:cubicBezTo>
                <a:cubicBezTo>
                  <a:pt x="290" y="278"/>
                  <a:pt x="290" y="278"/>
                  <a:pt x="290" y="278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7"/>
                  <a:pt x="22" y="0"/>
                  <a:pt x="44" y="7"/>
                </a:cubicBezTo>
                <a:cubicBezTo>
                  <a:pt x="685" y="242"/>
                  <a:pt x="685" y="242"/>
                  <a:pt x="685" y="242"/>
                </a:cubicBezTo>
                <a:cubicBezTo>
                  <a:pt x="715" y="253"/>
                  <a:pt x="715" y="302"/>
                  <a:pt x="685" y="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986294" y="2092799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0" y="3"/>
                </a:moveTo>
                <a:lnTo>
                  <a:pt x="13" y="30"/>
                </a:lnTo>
                <a:lnTo>
                  <a:pt x="27" y="1"/>
                </a:lnTo>
                <a:lnTo>
                  <a:pt x="13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9"/>
          <p:cNvSpPr/>
          <p:nvPr/>
        </p:nvSpPr>
        <p:spPr>
          <a:xfrm>
            <a:off x="5925376" y="1836944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0" y="749"/>
                </a:moveTo>
                <a:cubicBezTo>
                  <a:pt x="0" y="241"/>
                  <a:pt x="0" y="241"/>
                  <a:pt x="0" y="241"/>
                </a:cubicBezTo>
                <a:cubicBezTo>
                  <a:pt x="0" y="109"/>
                  <a:pt x="108" y="0"/>
                  <a:pt x="241" y="0"/>
                </a:cubicBezTo>
                <a:cubicBezTo>
                  <a:pt x="976" y="0"/>
                  <a:pt x="976" y="0"/>
                  <a:pt x="976" y="0"/>
                </a:cubicBezTo>
                <a:cubicBezTo>
                  <a:pt x="1109" y="0"/>
                  <a:pt x="1217" y="109"/>
                  <a:pt x="1217" y="241"/>
                </a:cubicBezTo>
                <a:cubicBezTo>
                  <a:pt x="1217" y="749"/>
                  <a:pt x="1217" y="749"/>
                  <a:pt x="1217" y="749"/>
                </a:cubicBezTo>
                <a:cubicBezTo>
                  <a:pt x="1217" y="882"/>
                  <a:pt x="1109" y="990"/>
                  <a:pt x="976" y="990"/>
                </a:cubicBezTo>
                <a:cubicBezTo>
                  <a:pt x="241" y="990"/>
                  <a:pt x="241" y="990"/>
                  <a:pt x="241" y="990"/>
                </a:cubicBezTo>
                <a:cubicBezTo>
                  <a:pt x="108" y="990"/>
                  <a:pt x="0" y="882"/>
                  <a:pt x="0" y="7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9"/>
          <p:cNvSpPr/>
          <p:nvPr/>
        </p:nvSpPr>
        <p:spPr>
          <a:xfrm>
            <a:off x="6185293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9"/>
          <p:cNvSpPr/>
          <p:nvPr/>
        </p:nvSpPr>
        <p:spPr>
          <a:xfrm>
            <a:off x="608782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9"/>
          <p:cNvSpPr/>
          <p:nvPr/>
        </p:nvSpPr>
        <p:spPr>
          <a:xfrm>
            <a:off x="598629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49"/>
          <p:cNvSpPr/>
          <p:nvPr/>
        </p:nvSpPr>
        <p:spPr>
          <a:xfrm>
            <a:off x="6331497" y="2283675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27" y="3"/>
                </a:moveTo>
                <a:lnTo>
                  <a:pt x="14" y="30"/>
                </a:lnTo>
                <a:lnTo>
                  <a:pt x="0" y="1"/>
                </a:lnTo>
                <a:lnTo>
                  <a:pt x="14" y="0"/>
                </a:lnTo>
                <a:lnTo>
                  <a:pt x="27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49"/>
          <p:cNvSpPr/>
          <p:nvPr/>
        </p:nvSpPr>
        <p:spPr>
          <a:xfrm>
            <a:off x="6136559" y="2027820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1217" y="749"/>
                </a:moveTo>
                <a:cubicBezTo>
                  <a:pt x="1217" y="241"/>
                  <a:pt x="1217" y="241"/>
                  <a:pt x="1217" y="241"/>
                </a:cubicBezTo>
                <a:cubicBezTo>
                  <a:pt x="1217" y="109"/>
                  <a:pt x="1109" y="0"/>
                  <a:pt x="97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108" y="0"/>
                  <a:pt x="0" y="109"/>
                  <a:pt x="0" y="241"/>
                </a:cubicBezTo>
                <a:cubicBezTo>
                  <a:pt x="0" y="749"/>
                  <a:pt x="0" y="749"/>
                  <a:pt x="0" y="749"/>
                </a:cubicBezTo>
                <a:cubicBezTo>
                  <a:pt x="0" y="882"/>
                  <a:pt x="108" y="990"/>
                  <a:pt x="241" y="990"/>
                </a:cubicBezTo>
                <a:cubicBezTo>
                  <a:pt x="976" y="990"/>
                  <a:pt x="976" y="990"/>
                  <a:pt x="976" y="990"/>
                </a:cubicBezTo>
                <a:cubicBezTo>
                  <a:pt x="1109" y="990"/>
                  <a:pt x="1217" y="882"/>
                  <a:pt x="1217" y="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49"/>
          <p:cNvSpPr/>
          <p:nvPr/>
        </p:nvSpPr>
        <p:spPr>
          <a:xfrm>
            <a:off x="619747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49"/>
          <p:cNvSpPr/>
          <p:nvPr/>
        </p:nvSpPr>
        <p:spPr>
          <a:xfrm>
            <a:off x="629900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49"/>
          <p:cNvSpPr/>
          <p:nvPr/>
        </p:nvSpPr>
        <p:spPr>
          <a:xfrm>
            <a:off x="6396476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49"/>
          <p:cNvSpPr/>
          <p:nvPr/>
        </p:nvSpPr>
        <p:spPr>
          <a:xfrm>
            <a:off x="6010661" y="2636998"/>
            <a:ext cx="78320" cy="111480"/>
          </a:xfrm>
          <a:custGeom>
            <a:avLst/>
            <a:gdLst/>
            <a:ahLst/>
            <a:cxnLst/>
            <a:rect l="l" t="t" r="r" b="b"/>
            <a:pathLst>
              <a:path w="266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5" y="328"/>
                  <a:pt x="219" y="292"/>
                  <a:pt x="219" y="213"/>
                </a:cubicBezTo>
                <a:cubicBezTo>
                  <a:pt x="219" y="0"/>
                  <a:pt x="219" y="0"/>
                  <a:pt x="219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210"/>
                  <a:pt x="266" y="210"/>
                  <a:pt x="266" y="210"/>
                </a:cubicBezTo>
                <a:cubicBezTo>
                  <a:pt x="266" y="320"/>
                  <a:pt x="208" y="366"/>
                  <a:pt x="130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49"/>
          <p:cNvSpPr/>
          <p:nvPr/>
        </p:nvSpPr>
        <p:spPr>
          <a:xfrm>
            <a:off x="6112191" y="263699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49"/>
          <p:cNvSpPr/>
          <p:nvPr/>
        </p:nvSpPr>
        <p:spPr>
          <a:xfrm>
            <a:off x="6363986" y="2636998"/>
            <a:ext cx="80716" cy="111480"/>
          </a:xfrm>
          <a:custGeom>
            <a:avLst/>
            <a:gdLst/>
            <a:ahLst/>
            <a:cxnLst/>
            <a:rect l="l" t="t" r="r" b="b"/>
            <a:pathLst>
              <a:path w="265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4" y="328"/>
                  <a:pt x="218" y="292"/>
                  <a:pt x="218" y="213"/>
                </a:cubicBezTo>
                <a:cubicBezTo>
                  <a:pt x="218" y="0"/>
                  <a:pt x="218" y="0"/>
                  <a:pt x="218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210"/>
                  <a:pt x="265" y="210"/>
                  <a:pt x="265" y="210"/>
                </a:cubicBezTo>
                <a:cubicBezTo>
                  <a:pt x="265" y="320"/>
                  <a:pt x="207" y="366"/>
                  <a:pt x="129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9"/>
          <p:cNvSpPr/>
          <p:nvPr/>
        </p:nvSpPr>
        <p:spPr>
          <a:xfrm>
            <a:off x="6461455" y="2636998"/>
            <a:ext cx="81854" cy="109652"/>
          </a:xfrm>
          <a:custGeom>
            <a:avLst/>
            <a:gdLst/>
            <a:ahLst/>
            <a:cxnLst/>
            <a:rect l="l" t="t" r="r" b="b"/>
            <a:pathLst>
              <a:path w="278" h="360" extrusionOk="0">
                <a:moveTo>
                  <a:pt x="224" y="360"/>
                </a:moveTo>
                <a:cubicBezTo>
                  <a:pt x="178" y="280"/>
                  <a:pt x="178" y="280"/>
                  <a:pt x="178" y="280"/>
                </a:cubicBezTo>
                <a:cubicBezTo>
                  <a:pt x="160" y="250"/>
                  <a:pt x="148" y="230"/>
                  <a:pt x="137" y="209"/>
                </a:cubicBezTo>
                <a:cubicBezTo>
                  <a:pt x="136" y="209"/>
                  <a:pt x="136" y="209"/>
                  <a:pt x="136" y="209"/>
                </a:cubicBezTo>
                <a:cubicBezTo>
                  <a:pt x="125" y="230"/>
                  <a:pt x="115" y="249"/>
                  <a:pt x="97" y="281"/>
                </a:cubicBezTo>
                <a:cubicBezTo>
                  <a:pt x="53" y="360"/>
                  <a:pt x="53" y="360"/>
                  <a:pt x="53" y="360"/>
                </a:cubicBezTo>
                <a:cubicBezTo>
                  <a:pt x="0" y="360"/>
                  <a:pt x="0" y="360"/>
                  <a:pt x="0" y="360"/>
                </a:cubicBezTo>
                <a:cubicBezTo>
                  <a:pt x="110" y="178"/>
                  <a:pt x="110" y="178"/>
                  <a:pt x="110" y="178"/>
                </a:cubicBezTo>
                <a:cubicBezTo>
                  <a:pt x="4" y="0"/>
                  <a:pt x="4" y="0"/>
                  <a:pt x="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9" y="108"/>
                  <a:pt x="129" y="126"/>
                  <a:pt x="139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51" y="124"/>
                  <a:pt x="160" y="107"/>
                  <a:pt x="173" y="84"/>
                </a:cubicBezTo>
                <a:cubicBezTo>
                  <a:pt x="222" y="0"/>
                  <a:pt x="222" y="0"/>
                  <a:pt x="222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278" y="360"/>
                  <a:pt x="278" y="360"/>
                  <a:pt x="278" y="360"/>
                </a:cubicBezTo>
                <a:lnTo>
                  <a:pt x="224" y="3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9"/>
          <p:cNvSpPr/>
          <p:nvPr/>
        </p:nvSpPr>
        <p:spPr>
          <a:xfrm>
            <a:off x="6883821" y="2628876"/>
            <a:ext cx="164783" cy="149249"/>
          </a:xfrm>
          <a:custGeom>
            <a:avLst/>
            <a:gdLst/>
            <a:ahLst/>
            <a:cxnLst/>
            <a:rect l="l" t="t" r="r" b="b"/>
            <a:pathLst>
              <a:path w="541" h="490" extrusionOk="0">
                <a:moveTo>
                  <a:pt x="530" y="321"/>
                </a:moveTo>
                <a:cubicBezTo>
                  <a:pt x="384" y="0"/>
                  <a:pt x="384" y="0"/>
                  <a:pt x="38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80"/>
                  <a:pt x="57" y="80"/>
                  <a:pt x="57" y="8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1"/>
                  <a:pt x="125" y="250"/>
                  <a:pt x="120" y="250"/>
                </a:cubicBezTo>
                <a:cubicBezTo>
                  <a:pt x="54" y="250"/>
                  <a:pt x="0" y="304"/>
                  <a:pt x="0" y="370"/>
                </a:cubicBezTo>
                <a:cubicBezTo>
                  <a:pt x="0" y="437"/>
                  <a:pt x="54" y="490"/>
                  <a:pt x="120" y="490"/>
                </a:cubicBezTo>
                <a:cubicBezTo>
                  <a:pt x="186" y="490"/>
                  <a:pt x="240" y="437"/>
                  <a:pt x="240" y="370"/>
                </a:cubicBezTo>
                <a:cubicBezTo>
                  <a:pt x="240" y="353"/>
                  <a:pt x="236" y="336"/>
                  <a:pt x="229" y="32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370" y="107"/>
                  <a:pt x="370" y="107"/>
                  <a:pt x="370" y="107"/>
                </a:cubicBezTo>
                <a:cubicBezTo>
                  <a:pt x="437" y="252"/>
                  <a:pt x="437" y="252"/>
                  <a:pt x="437" y="252"/>
                </a:cubicBezTo>
                <a:cubicBezTo>
                  <a:pt x="432" y="251"/>
                  <a:pt x="426" y="250"/>
                  <a:pt x="421" y="250"/>
                </a:cubicBezTo>
                <a:cubicBezTo>
                  <a:pt x="355" y="250"/>
                  <a:pt x="301" y="304"/>
                  <a:pt x="301" y="370"/>
                </a:cubicBezTo>
                <a:cubicBezTo>
                  <a:pt x="301" y="437"/>
                  <a:pt x="355" y="490"/>
                  <a:pt x="421" y="490"/>
                </a:cubicBezTo>
                <a:cubicBezTo>
                  <a:pt x="487" y="490"/>
                  <a:pt x="541" y="437"/>
                  <a:pt x="541" y="370"/>
                </a:cubicBezTo>
                <a:cubicBezTo>
                  <a:pt x="541" y="353"/>
                  <a:pt x="537" y="336"/>
                  <a:pt x="530" y="3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49"/>
          <p:cNvSpPr/>
          <p:nvPr/>
        </p:nvSpPr>
        <p:spPr>
          <a:xfrm>
            <a:off x="8317427" y="4119331"/>
            <a:ext cx="87843" cy="65953"/>
          </a:xfrm>
          <a:custGeom>
            <a:avLst/>
            <a:gdLst/>
            <a:ahLst/>
            <a:cxnLst/>
            <a:rect l="l" t="t" r="r" b="b"/>
            <a:pathLst>
              <a:path w="309" h="224" extrusionOk="0">
                <a:moveTo>
                  <a:pt x="309" y="0"/>
                </a:moveTo>
                <a:cubicBezTo>
                  <a:pt x="209" y="79"/>
                  <a:pt x="106" y="153"/>
                  <a:pt x="0" y="224"/>
                </a:cubicBezTo>
                <a:cubicBezTo>
                  <a:pt x="140" y="214"/>
                  <a:pt x="258" y="124"/>
                  <a:pt x="309" y="0"/>
                </a:cubicBezTo>
              </a:path>
            </a:pathLst>
          </a:custGeom>
          <a:solidFill>
            <a:srgbClr val="FFE6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9"/>
          <p:cNvSpPr/>
          <p:nvPr/>
        </p:nvSpPr>
        <p:spPr>
          <a:xfrm>
            <a:off x="6889938" y="2105884"/>
            <a:ext cx="109500" cy="10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9"/>
          <p:cNvSpPr/>
          <p:nvPr/>
        </p:nvSpPr>
        <p:spPr>
          <a:xfrm>
            <a:off x="7090726" y="3422635"/>
            <a:ext cx="227846" cy="203774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9"/>
          <p:cNvSpPr/>
          <p:nvPr/>
        </p:nvSpPr>
        <p:spPr>
          <a:xfrm>
            <a:off x="7155922" y="3493909"/>
            <a:ext cx="97459" cy="77436"/>
          </a:xfrm>
          <a:custGeom>
            <a:avLst/>
            <a:gdLst/>
            <a:ahLst/>
            <a:cxnLst/>
            <a:rect l="l" t="t" r="r" b="b"/>
            <a:pathLst>
              <a:path w="331" h="263" extrusionOk="0">
                <a:moveTo>
                  <a:pt x="297" y="146"/>
                </a:moveTo>
                <a:cubicBezTo>
                  <a:pt x="274" y="169"/>
                  <a:pt x="274" y="169"/>
                  <a:pt x="274" y="169"/>
                </a:cubicBezTo>
                <a:cubicBezTo>
                  <a:pt x="201" y="242"/>
                  <a:pt x="201" y="242"/>
                  <a:pt x="201" y="242"/>
                </a:cubicBezTo>
                <a:cubicBezTo>
                  <a:pt x="191" y="252"/>
                  <a:pt x="178" y="259"/>
                  <a:pt x="165" y="263"/>
                </a:cubicBezTo>
                <a:cubicBezTo>
                  <a:pt x="152" y="259"/>
                  <a:pt x="140" y="252"/>
                  <a:pt x="130" y="242"/>
                </a:cubicBezTo>
                <a:cubicBezTo>
                  <a:pt x="56" y="168"/>
                  <a:pt x="56" y="168"/>
                  <a:pt x="56" y="16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0" y="112"/>
                  <a:pt x="0" y="58"/>
                  <a:pt x="34" y="25"/>
                </a:cubicBezTo>
                <a:cubicBezTo>
                  <a:pt x="50" y="8"/>
                  <a:pt x="72" y="0"/>
                  <a:pt x="94" y="0"/>
                </a:cubicBezTo>
                <a:cubicBezTo>
                  <a:pt x="116" y="0"/>
                  <a:pt x="138" y="8"/>
                  <a:pt x="154" y="25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93" y="8"/>
                  <a:pt x="215" y="0"/>
                  <a:pt x="237" y="0"/>
                </a:cubicBezTo>
                <a:cubicBezTo>
                  <a:pt x="259" y="0"/>
                  <a:pt x="281" y="8"/>
                  <a:pt x="297" y="25"/>
                </a:cubicBezTo>
                <a:cubicBezTo>
                  <a:pt x="331" y="58"/>
                  <a:pt x="331" y="112"/>
                  <a:pt x="297" y="1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49"/>
          <p:cNvSpPr/>
          <p:nvPr/>
        </p:nvSpPr>
        <p:spPr>
          <a:xfrm flipH="1">
            <a:off x="6115971" y="2637000"/>
            <a:ext cx="14700" cy="1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7" name="Google Shape;1487;p49"/>
          <p:cNvGrpSpPr/>
          <p:nvPr/>
        </p:nvGrpSpPr>
        <p:grpSpPr>
          <a:xfrm>
            <a:off x="5861510" y="990747"/>
            <a:ext cx="2395238" cy="3279825"/>
            <a:chOff x="5006232" y="752779"/>
            <a:chExt cx="2146655" cy="2939438"/>
          </a:xfrm>
        </p:grpSpPr>
        <p:sp>
          <p:nvSpPr>
            <p:cNvPr id="1488" name="Google Shape;1488;p49"/>
            <p:cNvSpPr/>
            <p:nvPr/>
          </p:nvSpPr>
          <p:spPr>
            <a:xfrm>
              <a:off x="5006232" y="3473630"/>
              <a:ext cx="233125" cy="218587"/>
            </a:xfrm>
            <a:custGeom>
              <a:avLst/>
              <a:gdLst/>
              <a:ahLst/>
              <a:cxnLst/>
              <a:rect l="l" t="t" r="r" b="b"/>
              <a:pathLst>
                <a:path w="850" h="797" extrusionOk="0">
                  <a:moveTo>
                    <a:pt x="216" y="0"/>
                  </a:moveTo>
                  <a:cubicBezTo>
                    <a:pt x="87" y="73"/>
                    <a:pt x="0" y="212"/>
                    <a:pt x="0" y="371"/>
                  </a:cubicBezTo>
                  <a:cubicBezTo>
                    <a:pt x="0" y="606"/>
                    <a:pt x="191" y="797"/>
                    <a:pt x="426" y="797"/>
                  </a:cubicBezTo>
                  <a:cubicBezTo>
                    <a:pt x="649" y="797"/>
                    <a:pt x="831" y="626"/>
                    <a:pt x="850" y="408"/>
                  </a:cubicBezTo>
                  <a:cubicBezTo>
                    <a:pt x="629" y="287"/>
                    <a:pt x="416" y="151"/>
                    <a:pt x="21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5064741" y="3459002"/>
              <a:ext cx="174433" cy="123018"/>
            </a:xfrm>
            <a:custGeom>
              <a:avLst/>
              <a:gdLst/>
              <a:ahLst/>
              <a:cxnLst/>
              <a:rect l="l" t="t" r="r" b="b"/>
              <a:pathLst>
                <a:path w="636" h="464" extrusionOk="0">
                  <a:moveTo>
                    <a:pt x="210" y="0"/>
                  </a:moveTo>
                  <a:cubicBezTo>
                    <a:pt x="133" y="0"/>
                    <a:pt x="62" y="21"/>
                    <a:pt x="0" y="56"/>
                  </a:cubicBezTo>
                  <a:cubicBezTo>
                    <a:pt x="200" y="207"/>
                    <a:pt x="413" y="343"/>
                    <a:pt x="634" y="464"/>
                  </a:cubicBezTo>
                  <a:cubicBezTo>
                    <a:pt x="635" y="452"/>
                    <a:pt x="636" y="439"/>
                    <a:pt x="636" y="427"/>
                  </a:cubicBezTo>
                  <a:cubicBezTo>
                    <a:pt x="636" y="191"/>
                    <a:pt x="445" y="0"/>
                    <a:pt x="21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730244" y="752779"/>
              <a:ext cx="422642" cy="416605"/>
            </a:xfrm>
            <a:custGeom>
              <a:avLst/>
              <a:gdLst/>
              <a:ahLst/>
              <a:cxnLst/>
              <a:rect l="l" t="t" r="r" b="b"/>
              <a:pathLst>
                <a:path w="1541" h="1519" extrusionOk="0">
                  <a:moveTo>
                    <a:pt x="770" y="1097"/>
                  </a:moveTo>
                  <a:cubicBezTo>
                    <a:pt x="720" y="1097"/>
                    <a:pt x="669" y="1086"/>
                    <a:pt x="622" y="1062"/>
                  </a:cubicBezTo>
                  <a:cubicBezTo>
                    <a:pt x="455" y="980"/>
                    <a:pt x="386" y="778"/>
                    <a:pt x="468" y="611"/>
                  </a:cubicBezTo>
                  <a:cubicBezTo>
                    <a:pt x="526" y="492"/>
                    <a:pt x="646" y="423"/>
                    <a:pt x="771" y="423"/>
                  </a:cubicBezTo>
                  <a:cubicBezTo>
                    <a:pt x="821" y="423"/>
                    <a:pt x="871" y="434"/>
                    <a:pt x="919" y="457"/>
                  </a:cubicBezTo>
                  <a:cubicBezTo>
                    <a:pt x="1085" y="539"/>
                    <a:pt x="1155" y="741"/>
                    <a:pt x="1073" y="908"/>
                  </a:cubicBezTo>
                  <a:cubicBezTo>
                    <a:pt x="1014" y="1027"/>
                    <a:pt x="894" y="1097"/>
                    <a:pt x="770" y="1097"/>
                  </a:cubicBezTo>
                  <a:moveTo>
                    <a:pt x="877" y="0"/>
                  </a:moveTo>
                  <a:cubicBezTo>
                    <a:pt x="859" y="128"/>
                    <a:pt x="859" y="128"/>
                    <a:pt x="859" y="128"/>
                  </a:cubicBezTo>
                  <a:cubicBezTo>
                    <a:pt x="830" y="124"/>
                    <a:pt x="800" y="122"/>
                    <a:pt x="771" y="122"/>
                  </a:cubicBezTo>
                  <a:cubicBezTo>
                    <a:pt x="734" y="122"/>
                    <a:pt x="696" y="125"/>
                    <a:pt x="660" y="132"/>
                  </a:cubicBezTo>
                  <a:cubicBezTo>
                    <a:pt x="637" y="4"/>
                    <a:pt x="637" y="4"/>
                    <a:pt x="637" y="4"/>
                  </a:cubicBezTo>
                  <a:cubicBezTo>
                    <a:pt x="558" y="18"/>
                    <a:pt x="482" y="45"/>
                    <a:pt x="411" y="82"/>
                  </a:cubicBezTo>
                  <a:cubicBezTo>
                    <a:pt x="471" y="196"/>
                    <a:pt x="471" y="196"/>
                    <a:pt x="471" y="196"/>
                  </a:cubicBezTo>
                  <a:cubicBezTo>
                    <a:pt x="413" y="227"/>
                    <a:pt x="359" y="268"/>
                    <a:pt x="312" y="31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163" y="284"/>
                    <a:pt x="117" y="350"/>
                    <a:pt x="82" y="422"/>
                  </a:cubicBezTo>
                  <a:cubicBezTo>
                    <a:pt x="81" y="423"/>
                    <a:pt x="81" y="423"/>
                    <a:pt x="81" y="423"/>
                  </a:cubicBezTo>
                  <a:cubicBezTo>
                    <a:pt x="197" y="479"/>
                    <a:pt x="197" y="479"/>
                    <a:pt x="197" y="479"/>
                  </a:cubicBezTo>
                  <a:cubicBezTo>
                    <a:pt x="167" y="541"/>
                    <a:pt x="148" y="605"/>
                    <a:pt x="139" y="670"/>
                  </a:cubicBezTo>
                  <a:cubicBezTo>
                    <a:pt x="11" y="652"/>
                    <a:pt x="11" y="652"/>
                    <a:pt x="11" y="652"/>
                  </a:cubicBezTo>
                  <a:cubicBezTo>
                    <a:pt x="0" y="732"/>
                    <a:pt x="1" y="812"/>
                    <a:pt x="15" y="892"/>
                  </a:cubicBezTo>
                  <a:cubicBezTo>
                    <a:pt x="142" y="870"/>
                    <a:pt x="142" y="870"/>
                    <a:pt x="142" y="870"/>
                  </a:cubicBezTo>
                  <a:cubicBezTo>
                    <a:pt x="154" y="935"/>
                    <a:pt x="176" y="999"/>
                    <a:pt x="207" y="1058"/>
                  </a:cubicBezTo>
                  <a:cubicBezTo>
                    <a:pt x="93" y="1119"/>
                    <a:pt x="93" y="1119"/>
                    <a:pt x="93" y="1119"/>
                  </a:cubicBezTo>
                  <a:cubicBezTo>
                    <a:pt x="130" y="1190"/>
                    <a:pt x="179" y="1255"/>
                    <a:pt x="237" y="1310"/>
                  </a:cubicBezTo>
                  <a:cubicBezTo>
                    <a:pt x="326" y="1218"/>
                    <a:pt x="326" y="1218"/>
                    <a:pt x="326" y="1218"/>
                  </a:cubicBezTo>
                  <a:cubicBezTo>
                    <a:pt x="373" y="1263"/>
                    <a:pt x="427" y="1302"/>
                    <a:pt x="489" y="1332"/>
                  </a:cubicBezTo>
                  <a:cubicBezTo>
                    <a:pt x="490" y="1333"/>
                    <a:pt x="490" y="1333"/>
                    <a:pt x="490" y="1333"/>
                  </a:cubicBezTo>
                  <a:cubicBezTo>
                    <a:pt x="433" y="1448"/>
                    <a:pt x="433" y="1448"/>
                    <a:pt x="433" y="1448"/>
                  </a:cubicBezTo>
                  <a:cubicBezTo>
                    <a:pt x="505" y="1484"/>
                    <a:pt x="583" y="1507"/>
                    <a:pt x="662" y="1519"/>
                  </a:cubicBezTo>
                  <a:cubicBezTo>
                    <a:pt x="680" y="1391"/>
                    <a:pt x="680" y="1391"/>
                    <a:pt x="680" y="1391"/>
                  </a:cubicBezTo>
                  <a:cubicBezTo>
                    <a:pt x="710" y="1395"/>
                    <a:pt x="740" y="1397"/>
                    <a:pt x="769" y="1397"/>
                  </a:cubicBezTo>
                  <a:cubicBezTo>
                    <a:pt x="806" y="1397"/>
                    <a:pt x="843" y="1394"/>
                    <a:pt x="880" y="1388"/>
                  </a:cubicBezTo>
                  <a:cubicBezTo>
                    <a:pt x="902" y="1515"/>
                    <a:pt x="902" y="1515"/>
                    <a:pt x="902" y="1515"/>
                  </a:cubicBezTo>
                  <a:cubicBezTo>
                    <a:pt x="981" y="1501"/>
                    <a:pt x="1057" y="1475"/>
                    <a:pt x="1129" y="1437"/>
                  </a:cubicBezTo>
                  <a:cubicBezTo>
                    <a:pt x="1068" y="1323"/>
                    <a:pt x="1068" y="1323"/>
                    <a:pt x="1068" y="1323"/>
                  </a:cubicBezTo>
                  <a:cubicBezTo>
                    <a:pt x="1127" y="1292"/>
                    <a:pt x="1181" y="1252"/>
                    <a:pt x="1228" y="1204"/>
                  </a:cubicBezTo>
                  <a:cubicBezTo>
                    <a:pt x="1321" y="1294"/>
                    <a:pt x="1321" y="1294"/>
                    <a:pt x="1321" y="1294"/>
                  </a:cubicBezTo>
                  <a:cubicBezTo>
                    <a:pt x="1376" y="1236"/>
                    <a:pt x="1423" y="1170"/>
                    <a:pt x="1458" y="1097"/>
                  </a:cubicBezTo>
                  <a:cubicBezTo>
                    <a:pt x="1459" y="1096"/>
                    <a:pt x="1459" y="1096"/>
                    <a:pt x="1459" y="1096"/>
                  </a:cubicBezTo>
                  <a:cubicBezTo>
                    <a:pt x="1344" y="1039"/>
                    <a:pt x="1344" y="1039"/>
                    <a:pt x="1344" y="1039"/>
                  </a:cubicBezTo>
                  <a:cubicBezTo>
                    <a:pt x="1374" y="977"/>
                    <a:pt x="1393" y="913"/>
                    <a:pt x="1402" y="848"/>
                  </a:cubicBezTo>
                  <a:cubicBezTo>
                    <a:pt x="1530" y="866"/>
                    <a:pt x="1530" y="866"/>
                    <a:pt x="1530" y="866"/>
                  </a:cubicBezTo>
                  <a:cubicBezTo>
                    <a:pt x="1541" y="786"/>
                    <a:pt x="1539" y="706"/>
                    <a:pt x="1525" y="626"/>
                  </a:cubicBezTo>
                  <a:cubicBezTo>
                    <a:pt x="1398" y="649"/>
                    <a:pt x="1398" y="649"/>
                    <a:pt x="1398" y="649"/>
                  </a:cubicBezTo>
                  <a:cubicBezTo>
                    <a:pt x="1386" y="583"/>
                    <a:pt x="1364" y="519"/>
                    <a:pt x="1333" y="460"/>
                  </a:cubicBezTo>
                  <a:cubicBezTo>
                    <a:pt x="1447" y="400"/>
                    <a:pt x="1447" y="400"/>
                    <a:pt x="1447" y="400"/>
                  </a:cubicBezTo>
                  <a:cubicBezTo>
                    <a:pt x="1409" y="328"/>
                    <a:pt x="1361" y="264"/>
                    <a:pt x="1303" y="208"/>
                  </a:cubicBezTo>
                  <a:cubicBezTo>
                    <a:pt x="1213" y="301"/>
                    <a:pt x="1213" y="301"/>
                    <a:pt x="1213" y="301"/>
                  </a:cubicBezTo>
                  <a:cubicBezTo>
                    <a:pt x="1167" y="256"/>
                    <a:pt x="1113" y="217"/>
                    <a:pt x="1051" y="187"/>
                  </a:cubicBezTo>
                  <a:cubicBezTo>
                    <a:pt x="1051" y="187"/>
                    <a:pt x="1050" y="186"/>
                    <a:pt x="1050" y="186"/>
                  </a:cubicBezTo>
                  <a:cubicBezTo>
                    <a:pt x="1106" y="71"/>
                    <a:pt x="1106" y="71"/>
                    <a:pt x="1106" y="71"/>
                  </a:cubicBezTo>
                  <a:cubicBezTo>
                    <a:pt x="1034" y="35"/>
                    <a:pt x="957" y="11"/>
                    <a:pt x="87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059696" y="3505618"/>
              <a:ext cx="126200" cy="1262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9" y="202"/>
                  </a:moveTo>
                  <a:cubicBezTo>
                    <a:pt x="59" y="287"/>
                    <a:pt x="128" y="348"/>
                    <a:pt x="128" y="348"/>
                  </a:cubicBezTo>
                  <a:cubicBezTo>
                    <a:pt x="128" y="348"/>
                    <a:pt x="189" y="417"/>
                    <a:pt x="274" y="447"/>
                  </a:cubicBezTo>
                  <a:cubicBezTo>
                    <a:pt x="360" y="476"/>
                    <a:pt x="438" y="445"/>
                    <a:pt x="476" y="375"/>
                  </a:cubicBezTo>
                  <a:cubicBezTo>
                    <a:pt x="476" y="375"/>
                    <a:pt x="441" y="291"/>
                    <a:pt x="350" y="301"/>
                  </a:cubicBezTo>
                  <a:cubicBezTo>
                    <a:pt x="350" y="301"/>
                    <a:pt x="282" y="392"/>
                    <a:pt x="183" y="293"/>
                  </a:cubicBezTo>
                  <a:cubicBezTo>
                    <a:pt x="84" y="195"/>
                    <a:pt x="176" y="127"/>
                    <a:pt x="176" y="127"/>
                  </a:cubicBezTo>
                  <a:cubicBezTo>
                    <a:pt x="176" y="127"/>
                    <a:pt x="192" y="56"/>
                    <a:pt x="102" y="0"/>
                  </a:cubicBezTo>
                  <a:cubicBezTo>
                    <a:pt x="31" y="38"/>
                    <a:pt x="0" y="116"/>
                    <a:pt x="29" y="2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A5431456-68F0-CA3A-07C7-B05D4E87C554}"/>
              </a:ext>
            </a:extLst>
          </p:cNvPr>
          <p:cNvSpPr/>
          <p:nvPr/>
        </p:nvSpPr>
        <p:spPr>
          <a:xfrm>
            <a:off x="713265" y="3626202"/>
            <a:ext cx="3858735" cy="77053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A16B51CF-31B7-D9B8-746C-9D82AC713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3" b="27658"/>
          <a:stretch/>
        </p:blipFill>
        <p:spPr>
          <a:xfrm>
            <a:off x="682667" y="4604000"/>
            <a:ext cx="978900" cy="445487"/>
          </a:xfrm>
          <a:prstGeom prst="rect">
            <a:avLst/>
          </a:prstGeom>
        </p:spPr>
      </p:pic>
      <p:pic>
        <p:nvPicPr>
          <p:cNvPr id="4" name="Immagine 3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1D523F3A-BD8D-BEF9-E75E-758D2A9D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5873"/>
          <a:stretch/>
        </p:blipFill>
        <p:spPr>
          <a:xfrm>
            <a:off x="1761527" y="4518481"/>
            <a:ext cx="1511785" cy="471444"/>
          </a:xfrm>
          <a:prstGeom prst="rect">
            <a:avLst/>
          </a:prstGeom>
        </p:spPr>
      </p:pic>
      <p:pic>
        <p:nvPicPr>
          <p:cNvPr id="5" name="Immagine 4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5F7A172-A889-DD88-C423-B53A18AC2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57"/>
          <a:stretch/>
        </p:blipFill>
        <p:spPr>
          <a:xfrm>
            <a:off x="3196529" y="4473607"/>
            <a:ext cx="877294" cy="51631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2FA047B-78DD-D386-34B9-BF9F73958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37DD8AA0-7320-7419-FD83-8CE1E572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716" y="0"/>
            <a:ext cx="7257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AA9DEA58-555F-AE20-F402-D0ECA216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7152FEB4-8E44-AA52-7792-A95EB41EC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BLOCKCHAIN</a:t>
            </a:r>
            <a:endParaRPr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6FAA6C5B-CB3A-8D2C-45B9-2A3242399E9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02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027E651D-DB31-9E83-0C51-304DFB67CE3E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59EAD954-4098-0BEB-CC48-CD450B33C7DA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948670DE-A842-0F67-1A35-6CAA27258F97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77BA440D-5F36-0281-FCF1-8BCCA1F9872E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27B84E84-9296-4361-A2AF-A71C220F14E4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F5E41ED3-4F9C-7F48-1925-09769DF4F3A0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F63050B-1654-655C-5831-87A6264F4148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C345A31E-7F81-0C22-A12F-13F807D4F641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EE0272A0-7AAF-C48A-9BB1-C5E92F34FDBE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ECC6F3EE-3A73-FAE3-8DE5-1554EE17EDFF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D24CBB1A-87B2-22B2-B77F-2FB8874F7D2C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09989525-45DF-5B3D-AEF2-0371F83198ED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B82108E9-0772-6A9A-B526-63F6A4B2AC05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8069C50-632E-CBBD-9988-AC763B6E2CF8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27ED9E21-02BE-082C-3F2F-DBBA30FC9BCF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603092DE-207E-7B00-126C-2C0B106016A0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D22A176F-52D3-54CA-83D9-6393C933D815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A993885D-6933-BD95-5810-B75636992FBE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50281747-B430-0DA5-EF58-DF00E4A9D8EE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F882AA29-5164-520E-B543-A59407D8390D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F2D0925D-CFAF-6CA1-4671-A2C703009503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E8E7E7A7-9F78-61C3-B37C-1966ACFCCF0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864CC370-86EE-C8A3-0868-E7897F2A4C81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E92925AD-B3C2-7F10-2B3D-DC8EC4D4CFF5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ABE2491F-8AB6-0511-C721-09E5B81D58EA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01D05288-5DC5-17A6-D7D7-48979C8F4292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7372F68A-A5C9-D8AF-F235-0AF3ECC1C477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E89849E5-E01F-B009-E8CF-F825D23CFC73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802BE10F-2675-6C0A-0266-D5EF24A8FE02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F9228D42-FFD9-EF9C-A361-76B4D215C171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C0755866-F3B6-C879-5B26-AF6DEC4DBE3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00F0514-A700-E899-08FC-977B7F207344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1C3FC1C9-55B4-2E01-A98A-078B13C3B46A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B591E5E4-DC9C-1573-46E0-4356FD18C831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95E28DF1-F57E-4CF6-8943-AD915EF17FDD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AC537FF8-612A-818A-9C15-3A267E8B853C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C0E426E4-F317-35F5-AC61-CDFDCCC2F0C1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75BC736C-2F89-5A12-F240-D0954094237E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80BD05CC-B5FA-2754-8589-3B068A5F15D7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1D04FCD0-34DA-1765-393C-24E0E7B70FE3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B6CD345A-8471-DCDA-F59D-12339BE58685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F051D19A-A849-3745-7E3B-2FE51F6BE47E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005656B4-D0EC-5A44-1AC8-5205F58DEB1F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1249E5F4-ADD8-AAD8-9B02-8A0CBFE594DC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64A6941-3483-82A0-3A1A-3F2B14C9845D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458BC248-EBE2-792C-FF60-ED2F686CE955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A98773BE-7DD2-08D1-208E-65915CE80750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5AFAACFB-D528-E7F5-43B1-4812E76E2F05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130732CF-FA39-A2E7-31CD-30AB08051279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1FEA6B0C-71FE-50E6-F0E1-DE5508094F88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FF99CFD1-ABFC-24F6-E38B-DE5B883F4374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560E080C-5BFB-6B37-50B2-75B08929AE00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BE772263-B70C-F12A-F770-9EE7E30489A9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B2CE62FD-1E49-5413-DC78-E6452ADFD523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3172B018-3096-6576-A82D-470F866E9134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715A1C61-0558-9F17-C04E-4AFE33CD89BF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C89AD17-F23B-57A5-7DBA-B3309E6F8AE6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8BE58129-6B10-D7F9-1D2A-1A89A8867ED5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844F78A7-ECE9-EFC1-FADB-5439BF6DAA14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2E2FA21C-EA84-D7CA-5807-E0E2D982A408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6EE5B949-D5DF-72FA-CD46-CBAFCCED8D5D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3F6172B6-61F9-6D86-F977-60D8F398E979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C891B162-2947-95D0-5AF8-86533542A26E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8B4E9378-565F-8CF2-9D46-5BB691F7880C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8F868FAB-797B-9726-3C7F-F0AD755D7258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795C8317-A707-A54D-D528-24AAD7C43469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E55A595A-A094-88D5-0D18-884F46EF0003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FF6A54B-DA64-163A-80B2-F9A0DDAF4CF0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1FB61361-5B56-4A19-6BAC-645F7E953C85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B1FB6E22-35DE-EB65-5A9C-C662952C5D28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3C50885C-A18A-27F6-9A1B-DB52D3603A25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CCF2EF8D-401E-87C8-84C4-623A830DD16C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3FA5A077-2762-70DD-7201-22F13FFA87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75825E6-C5E9-6EEE-7906-3AFF55F9CC9A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4A946002-D6D7-3371-94CA-813DF0FB3E8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F047832-019B-D47D-031B-FEFC72FDD31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7FA425EF-198D-31D3-A669-8D143A99A6AD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3CD0F737-796F-6A2D-9068-E187ABA0385B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EFDD217F-47F5-0013-10F5-B605B4E482AE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3F0325F6-D349-3FB6-8F60-E2325616D5FA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930FAB09-1C9C-F291-00E2-245A59469B1F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EEDB255C-DDE6-A472-7039-C098178D8513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4580983F-E9AA-3F81-D214-BAAFDA495A06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059B6DEE-B0CA-31B9-BF4E-21BC65825BF8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416689F9-3FBD-EB4F-766C-D7098852E687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34711034-BE97-D196-EF76-0BFE4EBBAA66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D8D68197-3DD1-5103-46BE-94B4DA82DB01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165AB156-1067-3D9D-341F-E389277A2F5B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512345D6-DDD7-CF09-53A4-F532551F9676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5BC80745-91E5-FEDB-0D24-86C4D0711DF0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65D51FCA-5E06-A911-7B03-952E2326781F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6FAC0A30-E07E-8858-B0DF-D445BE9573C4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328541D4-5577-5DFF-212F-E6E77522A0AE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36010056-97D8-F616-A0BF-129E3E5118CC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AAD73BB2-9008-C88A-D2E1-E61D36FC3CD3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078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BD975C2-5C95-8B3D-40D2-AE0B4EF4E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5CD55428-DB2C-5BF9-424C-60CCE55E0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PERCHÉ LA BLOCKCHAIN?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1394DC-AA95-322D-8BF5-433DA342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3536" y="242512"/>
            <a:ext cx="866136" cy="8637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24A029-6AEA-F8EC-761D-5DA97F179A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273" y="1568434"/>
            <a:ext cx="5191454" cy="25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45E2062-0D29-5079-6720-53730990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C4CA151C-9FE7-4ECE-BA4A-609A8A4B1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WEB 2.0 vs WEB 3.0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80554E1-9817-A411-6A39-4AF903F39A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40" y="1402140"/>
            <a:ext cx="3071241" cy="27738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F2BB2A-A499-2EB6-0C88-1C9F7901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7923" y="1627671"/>
            <a:ext cx="3071241" cy="2322788"/>
          </a:xfrm>
          <a:prstGeom prst="rect">
            <a:avLst/>
          </a:prstGeom>
        </p:spPr>
      </p:pic>
      <p:sp>
        <p:nvSpPr>
          <p:cNvPr id="18" name="Google Shape;1232;p45">
            <a:extLst>
              <a:ext uri="{FF2B5EF4-FFF2-40B4-BE49-F238E27FC236}">
                <a16:creationId xmlns:a16="http://schemas.microsoft.com/office/drawing/2014/main" id="{0438E1F4-AEC2-E6DB-B894-329841E685D4}"/>
              </a:ext>
            </a:extLst>
          </p:cNvPr>
          <p:cNvSpPr txBox="1"/>
          <p:nvPr/>
        </p:nvSpPr>
        <p:spPr>
          <a:xfrm flipH="1">
            <a:off x="849540" y="4370505"/>
            <a:ext cx="272831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Web 2.0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Architettura centralizzata</a:t>
            </a:r>
            <a:endParaRPr sz="11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9" name="Google Shape;1232;p45">
            <a:extLst>
              <a:ext uri="{FF2B5EF4-FFF2-40B4-BE49-F238E27FC236}">
                <a16:creationId xmlns:a16="http://schemas.microsoft.com/office/drawing/2014/main" id="{998EE5E0-0AF1-8675-3536-E21D7823946E}"/>
              </a:ext>
            </a:extLst>
          </p:cNvPr>
          <p:cNvSpPr txBox="1"/>
          <p:nvPr/>
        </p:nvSpPr>
        <p:spPr>
          <a:xfrm flipH="1">
            <a:off x="5192725" y="4318675"/>
            <a:ext cx="272831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Web 3.0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Architettura decentralizzata</a:t>
            </a:r>
            <a:endParaRPr sz="11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346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8C7D4FA-A700-3C34-D8CD-65FFE41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>
            <a:extLst>
              <a:ext uri="{FF2B5EF4-FFF2-40B4-BE49-F238E27FC236}">
                <a16:creationId xmlns:a16="http://schemas.microsoft.com/office/drawing/2014/main" id="{363CD69C-F8C4-3296-A94A-68B0262F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L’ARCHITETTURA WEB3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3E7285-1A23-45A3-0AF0-CA2986CB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7345" y="60610"/>
            <a:ext cx="1144067" cy="10803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1B48539-AAC8-53A6-B1A6-75B6F558AB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750" y="1264793"/>
            <a:ext cx="461050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677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Microsoft Office PowerPoint</Application>
  <PresentationFormat>Presentazione su schermo (16:9)</PresentationFormat>
  <Paragraphs>160</Paragraphs>
  <Slides>55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63" baseType="lpstr">
      <vt:lpstr>Urbanist</vt:lpstr>
      <vt:lpstr>DM Sans</vt:lpstr>
      <vt:lpstr>Calibri</vt:lpstr>
      <vt:lpstr>Bebas Neue</vt:lpstr>
      <vt:lpstr>Anaheim</vt:lpstr>
      <vt:lpstr>Alexandria ExtraBold</vt:lpstr>
      <vt:lpstr>Arial</vt:lpstr>
      <vt:lpstr>Interface User Experience Meeting by Slidesgo</vt:lpstr>
      <vt:lpstr>LA BLOCKCHAIN PER LA TRACCIABILITÀ DEL PARMIGIANO REGGIANO</vt:lpstr>
      <vt:lpstr>TABELLA DEI CONTENUTI</vt:lpstr>
      <vt:lpstr>INTRODUZIONE</vt:lpstr>
      <vt:lpstr>LA FILIERA</vt:lpstr>
      <vt:lpstr>LA TRACCIABILITÀ</vt:lpstr>
      <vt:lpstr>BLOCKCHAIN</vt:lpstr>
      <vt:lpstr>PERCHÉ LA BLOCKCHAIN?</vt:lpstr>
      <vt:lpstr>WEB 2.0 vs WEB 3.0</vt:lpstr>
      <vt:lpstr>L’ARCHITETTURA WEB3</vt:lpstr>
      <vt:lpstr>HYPERLEDGER FIREFLY</vt:lpstr>
      <vt:lpstr>API HTTP</vt:lpstr>
      <vt:lpstr>API HTTP</vt:lpstr>
      <vt:lpstr>HYPERLEDGER FIREFLY</vt:lpstr>
      <vt:lpstr>HYPERLEDGER BESU</vt:lpstr>
      <vt:lpstr>HYPERLEDGER BESU</vt:lpstr>
      <vt:lpstr>LA NOSTRA RETE</vt:lpstr>
      <vt:lpstr>ARCHITETTURA DEI CONTRATTI</vt:lpstr>
      <vt:lpstr>CONTRATTI application</vt:lpstr>
      <vt:lpstr>CONTRATTI interface</vt:lpstr>
      <vt:lpstr>ARCHITETTURA A 2 LIVELLI</vt:lpstr>
      <vt:lpstr>SICUREZZA E AUTENTICAZIONE</vt:lpstr>
      <vt:lpstr>Contract as a Interface</vt:lpstr>
      <vt:lpstr>Contract as a Interface - Design Pattern Strutturali</vt:lpstr>
      <vt:lpstr>Contract as a Interface - Design Pattern per la Sicurezza</vt:lpstr>
      <vt:lpstr>Contract as a Interface - i controlli necessari</vt:lpstr>
      <vt:lpstr>La funzionalità di acquisto del Silos - implementazione</vt:lpstr>
      <vt:lpstr>La funzionalità di acquisto del Silos - un problema di dipendenza</vt:lpstr>
      <vt:lpstr>La funzionalità di acquisto del Silos – risolvere la dipendenza</vt:lpstr>
      <vt:lpstr>La funzionalità di acquisto del Silos - "Injection" della dipendenza</vt:lpstr>
      <vt:lpstr>I meccanismi di autenticazione – la nostra soluzione</vt:lpstr>
      <vt:lpstr>I meccanismi di autenticazione – HTTP Basic Authentication</vt:lpstr>
      <vt:lpstr>I meccanismi di autenticazione – il sistema di autorizzazione offerto da Firefly</vt:lpstr>
      <vt:lpstr>I meccanismi di autenticazione – il sistema di autorizzazione offerto da Firefly</vt:lpstr>
      <vt:lpstr>I meccanismi di autenticazione – il sistema di autorizzazione offerto da Firefly</vt:lpstr>
      <vt:lpstr>I meccanismi di autenticazione – alcuni esempi di richieste</vt:lpstr>
      <vt:lpstr>I meccanismi di autenticazione – alcuni esempi di richieste</vt:lpstr>
      <vt:lpstr>I meccanismi di autenticazione – alcuni esempi di richieste</vt:lpstr>
      <vt:lpstr>I meccanismi di autenticazione – una possibile alternativa</vt:lpstr>
      <vt:lpstr>I trade-off nella restituzione di collezioni di struct in Solidity</vt:lpstr>
      <vt:lpstr>WEB-APP</vt:lpstr>
      <vt:lpstr>Mappa Navigazionale</vt:lpstr>
      <vt:lpstr>La comunicazione tra le diverse componenti</vt:lpstr>
      <vt:lpstr>Il "Router" in Node</vt:lpstr>
      <vt:lpstr>Il "Router" in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Sviluppi futuri</vt:lpstr>
      <vt:lpstr>GRAZIE PER L’ATTENZIONE!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BLOCKCHAIN PER LA TRACCIABILITÀ DEL PARMIGIANO REGGIANO</dc:title>
  <dc:creator>Francesco Giorgione</dc:creator>
  <cp:lastModifiedBy>FRANCESCO GIORGIONE</cp:lastModifiedBy>
  <cp:revision>293</cp:revision>
  <dcterms:modified xsi:type="dcterms:W3CDTF">2024-02-26T12:26:56Z</dcterms:modified>
</cp:coreProperties>
</file>